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grandir Ultra-Bold" charset="1" panose="00000A00000000000000"/>
      <p:regular r:id="rId7"/>
    </p:embeddedFont>
    <p:embeddedFont>
      <p:font typeface="Alata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833414" y="2998846"/>
            <a:ext cx="1977843" cy="6937154"/>
            <a:chOff x="0" y="0"/>
            <a:chExt cx="708814" cy="248611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08814" cy="2486119"/>
            </a:xfrm>
            <a:custGeom>
              <a:avLst/>
              <a:gdLst/>
              <a:ahLst/>
              <a:cxnLst/>
              <a:rect r="r" b="b" t="t" l="l"/>
              <a:pathLst>
                <a:path h="2486119" w="708814">
                  <a:moveTo>
                    <a:pt x="144830" y="0"/>
                  </a:moveTo>
                  <a:lnTo>
                    <a:pt x="563984" y="0"/>
                  </a:lnTo>
                  <a:cubicBezTo>
                    <a:pt x="602396" y="0"/>
                    <a:pt x="639234" y="15259"/>
                    <a:pt x="666395" y="42420"/>
                  </a:cubicBezTo>
                  <a:cubicBezTo>
                    <a:pt x="693556" y="69581"/>
                    <a:pt x="708814" y="106419"/>
                    <a:pt x="708814" y="144830"/>
                  </a:cubicBezTo>
                  <a:lnTo>
                    <a:pt x="708814" y="2341289"/>
                  </a:lnTo>
                  <a:cubicBezTo>
                    <a:pt x="708814" y="2379700"/>
                    <a:pt x="693556" y="2416539"/>
                    <a:pt x="666395" y="2443699"/>
                  </a:cubicBezTo>
                  <a:cubicBezTo>
                    <a:pt x="639234" y="2470860"/>
                    <a:pt x="602396" y="2486119"/>
                    <a:pt x="563984" y="2486119"/>
                  </a:cubicBezTo>
                  <a:lnTo>
                    <a:pt x="144830" y="2486119"/>
                  </a:lnTo>
                  <a:cubicBezTo>
                    <a:pt x="106419" y="2486119"/>
                    <a:pt x="69581" y="2470860"/>
                    <a:pt x="42420" y="2443699"/>
                  </a:cubicBezTo>
                  <a:cubicBezTo>
                    <a:pt x="15259" y="2416539"/>
                    <a:pt x="0" y="2379700"/>
                    <a:pt x="0" y="2341289"/>
                  </a:cubicBezTo>
                  <a:lnTo>
                    <a:pt x="0" y="144830"/>
                  </a:lnTo>
                  <a:cubicBezTo>
                    <a:pt x="0" y="106419"/>
                    <a:pt x="15259" y="69581"/>
                    <a:pt x="42420" y="42420"/>
                  </a:cubicBezTo>
                  <a:cubicBezTo>
                    <a:pt x="69581" y="15259"/>
                    <a:pt x="106419" y="0"/>
                    <a:pt x="144830" y="0"/>
                  </a:cubicBezTo>
                  <a:close/>
                </a:path>
              </a:pathLst>
            </a:custGeom>
            <a:solidFill>
              <a:srgbClr val="DBF8E8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708814" cy="25242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961863" y="2998846"/>
            <a:ext cx="1977843" cy="6937154"/>
            <a:chOff x="0" y="0"/>
            <a:chExt cx="708814" cy="2486119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08814" cy="2486119"/>
            </a:xfrm>
            <a:custGeom>
              <a:avLst/>
              <a:gdLst/>
              <a:ahLst/>
              <a:cxnLst/>
              <a:rect r="r" b="b" t="t" l="l"/>
              <a:pathLst>
                <a:path h="2486119" w="708814">
                  <a:moveTo>
                    <a:pt x="144830" y="0"/>
                  </a:moveTo>
                  <a:lnTo>
                    <a:pt x="563984" y="0"/>
                  </a:lnTo>
                  <a:cubicBezTo>
                    <a:pt x="602396" y="0"/>
                    <a:pt x="639234" y="15259"/>
                    <a:pt x="666395" y="42420"/>
                  </a:cubicBezTo>
                  <a:cubicBezTo>
                    <a:pt x="693556" y="69581"/>
                    <a:pt x="708814" y="106419"/>
                    <a:pt x="708814" y="144830"/>
                  </a:cubicBezTo>
                  <a:lnTo>
                    <a:pt x="708814" y="2341289"/>
                  </a:lnTo>
                  <a:cubicBezTo>
                    <a:pt x="708814" y="2379700"/>
                    <a:pt x="693556" y="2416539"/>
                    <a:pt x="666395" y="2443699"/>
                  </a:cubicBezTo>
                  <a:cubicBezTo>
                    <a:pt x="639234" y="2470860"/>
                    <a:pt x="602396" y="2486119"/>
                    <a:pt x="563984" y="2486119"/>
                  </a:cubicBezTo>
                  <a:lnTo>
                    <a:pt x="144830" y="2486119"/>
                  </a:lnTo>
                  <a:cubicBezTo>
                    <a:pt x="106419" y="2486119"/>
                    <a:pt x="69581" y="2470860"/>
                    <a:pt x="42420" y="2443699"/>
                  </a:cubicBezTo>
                  <a:cubicBezTo>
                    <a:pt x="15259" y="2416539"/>
                    <a:pt x="0" y="2379700"/>
                    <a:pt x="0" y="2341289"/>
                  </a:cubicBezTo>
                  <a:lnTo>
                    <a:pt x="0" y="144830"/>
                  </a:lnTo>
                  <a:cubicBezTo>
                    <a:pt x="0" y="106419"/>
                    <a:pt x="15259" y="69581"/>
                    <a:pt x="42420" y="42420"/>
                  </a:cubicBezTo>
                  <a:cubicBezTo>
                    <a:pt x="69581" y="15259"/>
                    <a:pt x="106419" y="0"/>
                    <a:pt x="144830" y="0"/>
                  </a:cubicBezTo>
                  <a:close/>
                </a:path>
              </a:pathLst>
            </a:custGeom>
            <a:solidFill>
              <a:srgbClr val="C0E9F8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708814" cy="25242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70592" y="2945574"/>
            <a:ext cx="1977843" cy="6937154"/>
            <a:chOff x="0" y="0"/>
            <a:chExt cx="708814" cy="248611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708814" cy="2486119"/>
            </a:xfrm>
            <a:custGeom>
              <a:avLst/>
              <a:gdLst/>
              <a:ahLst/>
              <a:cxnLst/>
              <a:rect r="r" b="b" t="t" l="l"/>
              <a:pathLst>
                <a:path h="2486119" w="708814">
                  <a:moveTo>
                    <a:pt x="144830" y="0"/>
                  </a:moveTo>
                  <a:lnTo>
                    <a:pt x="563984" y="0"/>
                  </a:lnTo>
                  <a:cubicBezTo>
                    <a:pt x="602396" y="0"/>
                    <a:pt x="639234" y="15259"/>
                    <a:pt x="666395" y="42420"/>
                  </a:cubicBezTo>
                  <a:cubicBezTo>
                    <a:pt x="693556" y="69581"/>
                    <a:pt x="708814" y="106419"/>
                    <a:pt x="708814" y="144830"/>
                  </a:cubicBezTo>
                  <a:lnTo>
                    <a:pt x="708814" y="2341289"/>
                  </a:lnTo>
                  <a:cubicBezTo>
                    <a:pt x="708814" y="2379700"/>
                    <a:pt x="693556" y="2416539"/>
                    <a:pt x="666395" y="2443699"/>
                  </a:cubicBezTo>
                  <a:cubicBezTo>
                    <a:pt x="639234" y="2470860"/>
                    <a:pt x="602396" y="2486119"/>
                    <a:pt x="563984" y="2486119"/>
                  </a:cubicBezTo>
                  <a:lnTo>
                    <a:pt x="144830" y="2486119"/>
                  </a:lnTo>
                  <a:cubicBezTo>
                    <a:pt x="106419" y="2486119"/>
                    <a:pt x="69581" y="2470860"/>
                    <a:pt x="42420" y="2443699"/>
                  </a:cubicBezTo>
                  <a:cubicBezTo>
                    <a:pt x="15259" y="2416539"/>
                    <a:pt x="0" y="2379700"/>
                    <a:pt x="0" y="2341289"/>
                  </a:cubicBezTo>
                  <a:lnTo>
                    <a:pt x="0" y="144830"/>
                  </a:lnTo>
                  <a:cubicBezTo>
                    <a:pt x="0" y="106419"/>
                    <a:pt x="15259" y="69581"/>
                    <a:pt x="42420" y="42420"/>
                  </a:cubicBezTo>
                  <a:cubicBezTo>
                    <a:pt x="69581" y="15259"/>
                    <a:pt x="106419" y="0"/>
                    <a:pt x="144830" y="0"/>
                  </a:cubicBezTo>
                  <a:close/>
                </a:path>
              </a:pathLst>
            </a:custGeom>
            <a:solidFill>
              <a:srgbClr val="FFEDCE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708814" cy="25242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272458" y="9105022"/>
            <a:ext cx="959257" cy="959257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D896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AutoShape 14" id="14"/>
          <p:cNvSpPr/>
          <p:nvPr/>
        </p:nvSpPr>
        <p:spPr>
          <a:xfrm rot="-2766352">
            <a:off x="1418139" y="9647434"/>
            <a:ext cx="577266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5" id="15"/>
          <p:cNvGrpSpPr/>
          <p:nvPr/>
        </p:nvGrpSpPr>
        <p:grpSpPr>
          <a:xfrm rot="0">
            <a:off x="3415516" y="9134494"/>
            <a:ext cx="959257" cy="959257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9D46F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AutoShape 18" id="18"/>
          <p:cNvSpPr/>
          <p:nvPr/>
        </p:nvSpPr>
        <p:spPr>
          <a:xfrm rot="-2766352">
            <a:off x="3629780" y="9647434"/>
            <a:ext cx="577266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9" id="19"/>
          <p:cNvGrpSpPr/>
          <p:nvPr/>
        </p:nvGrpSpPr>
        <p:grpSpPr>
          <a:xfrm rot="0">
            <a:off x="5596304" y="9134494"/>
            <a:ext cx="959257" cy="959257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B2DA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AutoShape 22" id="22"/>
          <p:cNvSpPr/>
          <p:nvPr/>
        </p:nvSpPr>
        <p:spPr>
          <a:xfrm rot="-2766352">
            <a:off x="5787299" y="9599835"/>
            <a:ext cx="577266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3" id="23"/>
          <p:cNvSpPr/>
          <p:nvPr/>
        </p:nvSpPr>
        <p:spPr>
          <a:xfrm flipH="false" flipV="false" rot="0">
            <a:off x="5290286" y="1968426"/>
            <a:ext cx="1265275" cy="1382814"/>
          </a:xfrm>
          <a:custGeom>
            <a:avLst/>
            <a:gdLst/>
            <a:ahLst/>
            <a:cxnLst/>
            <a:rect r="r" b="b" t="t" l="l"/>
            <a:pathLst>
              <a:path h="1382814" w="1265275">
                <a:moveTo>
                  <a:pt x="0" y="0"/>
                </a:moveTo>
                <a:lnTo>
                  <a:pt x="1265275" y="0"/>
                </a:lnTo>
                <a:lnTo>
                  <a:pt x="1265275" y="1382815"/>
                </a:lnTo>
                <a:lnTo>
                  <a:pt x="0" y="138281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025482" y="1968426"/>
            <a:ext cx="1263546" cy="1382814"/>
          </a:xfrm>
          <a:custGeom>
            <a:avLst/>
            <a:gdLst/>
            <a:ahLst/>
            <a:cxnLst/>
            <a:rect r="r" b="b" t="t" l="l"/>
            <a:pathLst>
              <a:path h="1382814" w="1263546">
                <a:moveTo>
                  <a:pt x="0" y="0"/>
                </a:moveTo>
                <a:lnTo>
                  <a:pt x="1263546" y="0"/>
                </a:lnTo>
                <a:lnTo>
                  <a:pt x="1263546" y="1382815"/>
                </a:lnTo>
                <a:lnTo>
                  <a:pt x="0" y="138281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1032124" y="1968426"/>
            <a:ext cx="1199591" cy="1382814"/>
          </a:xfrm>
          <a:custGeom>
            <a:avLst/>
            <a:gdLst/>
            <a:ahLst/>
            <a:cxnLst/>
            <a:rect r="r" b="b" t="t" l="l"/>
            <a:pathLst>
              <a:path h="1382814" w="1199591">
                <a:moveTo>
                  <a:pt x="0" y="0"/>
                </a:moveTo>
                <a:lnTo>
                  <a:pt x="1199592" y="0"/>
                </a:lnTo>
                <a:lnTo>
                  <a:pt x="1199592" y="1382815"/>
                </a:lnTo>
                <a:lnTo>
                  <a:pt x="0" y="138281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798336" y="473997"/>
            <a:ext cx="6048000" cy="885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b="true" sz="4499">
                <a:solidFill>
                  <a:srgbClr val="097939"/>
                </a:solidFill>
                <a:latin typeface="Agrandir Ultra-Bold"/>
                <a:ea typeface="Agrandir Ultra-Bold"/>
                <a:cs typeface="Agrandir Ultra-Bold"/>
                <a:sym typeface="Agrandir Ultra-Bold"/>
              </a:rPr>
              <a:t>Оңай Қосу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873110" y="3589366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 + 4 = ____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73110" y="413398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 + 8 =  ____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873110" y="467881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20 + 5 = ____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873110" y="522364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20 + 7 =  ____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873110" y="576847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30 + 4 = ____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873110" y="631330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30 + 1 =  ____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873110" y="685813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40 + 6 = ____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873110" y="740296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40 + 9 = ____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873110" y="794779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50 + 3 = ____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873110" y="849262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50 + 4 = ____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756000" y="1312198"/>
            <a:ext cx="6048000" cy="701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97939"/>
                </a:solidFill>
                <a:latin typeface="Alata"/>
                <a:ea typeface="Alata"/>
                <a:cs typeface="Alata"/>
                <a:sym typeface="Alata"/>
              </a:rPr>
              <a:t>Таймерді орнатыңыз. Сандарды мүмкіндігінше жылдам қосыңыз.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752087" y="9623621"/>
            <a:ext cx="516963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025482" y="3589366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60 + 10 = ____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025482" y="413398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60 + 2 =  ____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025482" y="467881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70 + 7 =  ____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025482" y="522364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70 + 4 =  ____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3025482" y="576847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80 + 6 =  ____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025482" y="631330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80 + 10 = ____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025482" y="685813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80 + 5 =  ____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025482" y="740296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90 + 9 =  ____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3025482" y="794779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90 + 1 =  ____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025482" y="849262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90 + 3 =  ____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145160" y="3589366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80 + 2 = ____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145160" y="413398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70 + 8 = ____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5145160" y="467881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90 + 5 = ____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145160" y="522364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20 + 10 = ____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145160" y="576847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60 + 5 = ____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145160" y="631330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 + 1 =   ____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145160" y="685813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50 + 9 = ____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145160" y="740296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30 + 7 =  ____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5145160" y="794779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40 + 3 =  ____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145160" y="8492621"/>
            <a:ext cx="1739325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90 + 10 = ____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3962495" y="9659621"/>
            <a:ext cx="516963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6111932" y="9623621"/>
            <a:ext cx="516963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DAGZipXsVzo</dc:identifier>
  <dcterms:modified xsi:type="dcterms:W3CDTF">2011-08-01T06:04:30Z</dcterms:modified>
  <cp:revision>1</cp:revision>
  <dc:title>Blue and Green Playful Easy Addition Worksheet</dc:title>
</cp:coreProperties>
</file>