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More Sugar" charset="1" panose="00000000000000000000"/>
      <p:regular r:id="rId7"/>
    </p:embeddedFont>
    <p:embeddedFont>
      <p:font typeface="Sniglet" charset="1" panose="0407050503010002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jpe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0696575" cy="7553325"/>
          </a:xfrm>
          <a:custGeom>
            <a:avLst/>
            <a:gdLst/>
            <a:ahLst/>
            <a:cxnLst/>
            <a:rect r="r" b="b" t="t" l="l"/>
            <a:pathLst>
              <a:path h="7553325" w="10696575">
                <a:moveTo>
                  <a:pt x="0" y="0"/>
                </a:moveTo>
                <a:lnTo>
                  <a:pt x="10696575" y="0"/>
                </a:lnTo>
                <a:lnTo>
                  <a:pt x="10696575" y="7553325"/>
                </a:lnTo>
                <a:lnTo>
                  <a:pt x="0" y="75533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068" t="-1543" r="-1025" b="-1631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39622" y="314658"/>
            <a:ext cx="9612755" cy="6930683"/>
            <a:chOff x="0" y="0"/>
            <a:chExt cx="4872206" cy="3512803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72206" cy="3512803"/>
            </a:xfrm>
            <a:custGeom>
              <a:avLst/>
              <a:gdLst/>
              <a:ahLst/>
              <a:cxnLst/>
              <a:rect r="r" b="b" t="t" l="l"/>
              <a:pathLst>
                <a:path h="3512803" w="4872206">
                  <a:moveTo>
                    <a:pt x="29799" y="0"/>
                  </a:moveTo>
                  <a:lnTo>
                    <a:pt x="4842408" y="0"/>
                  </a:lnTo>
                  <a:cubicBezTo>
                    <a:pt x="4858865" y="0"/>
                    <a:pt x="4872206" y="13341"/>
                    <a:pt x="4872206" y="29799"/>
                  </a:cubicBezTo>
                  <a:lnTo>
                    <a:pt x="4872206" y="3483004"/>
                  </a:lnTo>
                  <a:cubicBezTo>
                    <a:pt x="4872206" y="3499462"/>
                    <a:pt x="4858865" y="3512803"/>
                    <a:pt x="4842408" y="3512803"/>
                  </a:cubicBezTo>
                  <a:lnTo>
                    <a:pt x="29799" y="3512803"/>
                  </a:lnTo>
                  <a:cubicBezTo>
                    <a:pt x="13341" y="3512803"/>
                    <a:pt x="0" y="3499462"/>
                    <a:pt x="0" y="3483004"/>
                  </a:cubicBezTo>
                  <a:lnTo>
                    <a:pt x="0" y="29799"/>
                  </a:lnTo>
                  <a:cubicBezTo>
                    <a:pt x="0" y="13341"/>
                    <a:pt x="13341" y="0"/>
                    <a:pt x="2979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9525"/>
              <a:ext cx="4872206" cy="3522328"/>
            </a:xfrm>
            <a:prstGeom prst="rect">
              <a:avLst/>
            </a:prstGeom>
          </p:spPr>
          <p:txBody>
            <a:bodyPr anchor="ctr" rtlCol="false" tIns="35919" lIns="35919" bIns="35919" rIns="35919"/>
            <a:lstStyle/>
            <a:p>
              <a:pPr algn="ctr">
                <a:lnSpc>
                  <a:spcPts val="1385"/>
                </a:lnSpc>
              </a:pPr>
            </a:p>
          </p:txBody>
        </p:sp>
      </p:grpSp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892537" y="1591284"/>
          <a:ext cx="8782554" cy="5212716"/>
        </p:xfrm>
        <a:graphic>
          <a:graphicData uri="http://schemas.openxmlformats.org/drawingml/2006/table">
            <a:tbl>
              <a:tblPr/>
              <a:tblGrid>
                <a:gridCol w="1426281"/>
                <a:gridCol w="1465736"/>
                <a:gridCol w="1465736"/>
                <a:gridCol w="1465736"/>
                <a:gridCol w="1465736"/>
                <a:gridCol w="1493329"/>
              </a:tblGrid>
              <a:tr h="1303179">
                <a:tc rowSpan="4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179"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179"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3179"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true">
                  <a:txBody>
                    <a:bodyPr anchor="t" rtlCol="false"/>
                    <a:lstStyle/>
                    <a:p>
                      <a:pPr algn="ctr">
                        <a:lnSpc>
                          <a:spcPts val="1385"/>
                        </a:lnSpc>
                        <a:defRPr/>
                      </a:pPr>
                      <a:endParaRPr lang="en-US" sz="1100"/>
                    </a:p>
                  </a:txBody>
                  <a:tcPr marL="161925" marR="161925" marT="161925" marB="16192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AutoShape 7" id="7"/>
          <p:cNvSpPr/>
          <p:nvPr/>
        </p:nvSpPr>
        <p:spPr>
          <a:xfrm>
            <a:off x="892537" y="4183354"/>
            <a:ext cx="1435928" cy="28575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892537" y="5472127"/>
            <a:ext cx="1435928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8167559" y="2887488"/>
            <a:ext cx="1507531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8167559" y="4183354"/>
            <a:ext cx="1507531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1" id="11"/>
          <p:cNvSpPr/>
          <p:nvPr/>
        </p:nvSpPr>
        <p:spPr>
          <a:xfrm flipH="false" flipV="false" rot="0">
            <a:off x="960133" y="2190867"/>
            <a:ext cx="1300735" cy="1937780"/>
          </a:xfrm>
          <a:custGeom>
            <a:avLst/>
            <a:gdLst/>
            <a:ahLst/>
            <a:cxnLst/>
            <a:rect r="r" b="b" t="t" l="l"/>
            <a:pathLst>
              <a:path h="1937780" w="1300735">
                <a:moveTo>
                  <a:pt x="0" y="0"/>
                </a:moveTo>
                <a:lnTo>
                  <a:pt x="1300735" y="0"/>
                </a:lnTo>
                <a:lnTo>
                  <a:pt x="1300735" y="1937780"/>
                </a:lnTo>
                <a:lnTo>
                  <a:pt x="0" y="193778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4228290" y="4383239"/>
            <a:ext cx="584967" cy="968890"/>
          </a:xfrm>
          <a:custGeom>
            <a:avLst/>
            <a:gdLst/>
            <a:ahLst/>
            <a:cxnLst/>
            <a:rect r="r" b="b" t="t" l="l"/>
            <a:pathLst>
              <a:path h="968890" w="584967">
                <a:moveTo>
                  <a:pt x="0" y="0"/>
                </a:moveTo>
                <a:lnTo>
                  <a:pt x="584968" y="0"/>
                </a:lnTo>
                <a:lnTo>
                  <a:pt x="584968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2919830" y="3078578"/>
            <a:ext cx="224460" cy="968890"/>
          </a:xfrm>
          <a:custGeom>
            <a:avLst/>
            <a:gdLst/>
            <a:ahLst/>
            <a:cxnLst/>
            <a:rect r="r" b="b" t="t" l="l"/>
            <a:pathLst>
              <a:path h="968890" w="224460">
                <a:moveTo>
                  <a:pt x="0" y="0"/>
                </a:moveTo>
                <a:lnTo>
                  <a:pt x="224459" y="0"/>
                </a:lnTo>
                <a:lnTo>
                  <a:pt x="224459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4167735" y="3078578"/>
            <a:ext cx="706079" cy="968890"/>
          </a:xfrm>
          <a:custGeom>
            <a:avLst/>
            <a:gdLst/>
            <a:ahLst/>
            <a:cxnLst/>
            <a:rect r="r" b="b" t="t" l="l"/>
            <a:pathLst>
              <a:path h="968890" w="706079">
                <a:moveTo>
                  <a:pt x="0" y="0"/>
                </a:moveTo>
                <a:lnTo>
                  <a:pt x="706078" y="0"/>
                </a:lnTo>
                <a:lnTo>
                  <a:pt x="706078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575407" y="4383239"/>
            <a:ext cx="845357" cy="968890"/>
          </a:xfrm>
          <a:custGeom>
            <a:avLst/>
            <a:gdLst/>
            <a:ahLst/>
            <a:cxnLst/>
            <a:rect r="r" b="b" t="t" l="l"/>
            <a:pathLst>
              <a:path h="968890" w="845357">
                <a:moveTo>
                  <a:pt x="0" y="0"/>
                </a:moveTo>
                <a:lnTo>
                  <a:pt x="845356" y="0"/>
                </a:lnTo>
                <a:lnTo>
                  <a:pt x="845356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5681473" y="3078578"/>
            <a:ext cx="633224" cy="921053"/>
          </a:xfrm>
          <a:custGeom>
            <a:avLst/>
            <a:gdLst/>
            <a:ahLst/>
            <a:cxnLst/>
            <a:rect r="r" b="b" t="t" l="l"/>
            <a:pathLst>
              <a:path h="921053" w="633224">
                <a:moveTo>
                  <a:pt x="0" y="0"/>
                </a:moveTo>
                <a:lnTo>
                  <a:pt x="633224" y="0"/>
                </a:lnTo>
                <a:lnTo>
                  <a:pt x="633224" y="921053"/>
                </a:lnTo>
                <a:lnTo>
                  <a:pt x="0" y="92105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5715245" y="1776525"/>
            <a:ext cx="565680" cy="921053"/>
          </a:xfrm>
          <a:custGeom>
            <a:avLst/>
            <a:gdLst/>
            <a:ahLst/>
            <a:cxnLst/>
            <a:rect r="r" b="b" t="t" l="l"/>
            <a:pathLst>
              <a:path h="921053" w="565680">
                <a:moveTo>
                  <a:pt x="0" y="0"/>
                </a:moveTo>
                <a:lnTo>
                  <a:pt x="565680" y="0"/>
                </a:lnTo>
                <a:lnTo>
                  <a:pt x="565680" y="921053"/>
                </a:lnTo>
                <a:lnTo>
                  <a:pt x="0" y="92105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7100955" y="1776525"/>
            <a:ext cx="672898" cy="944971"/>
          </a:xfrm>
          <a:custGeom>
            <a:avLst/>
            <a:gdLst/>
            <a:ahLst/>
            <a:cxnLst/>
            <a:rect r="r" b="b" t="t" l="l"/>
            <a:pathLst>
              <a:path h="944971" w="672898">
                <a:moveTo>
                  <a:pt x="0" y="0"/>
                </a:moveTo>
                <a:lnTo>
                  <a:pt x="672898" y="0"/>
                </a:lnTo>
                <a:lnTo>
                  <a:pt x="672898" y="944972"/>
                </a:lnTo>
                <a:lnTo>
                  <a:pt x="0" y="944972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7153125" y="3102497"/>
            <a:ext cx="568558" cy="944971"/>
          </a:xfrm>
          <a:custGeom>
            <a:avLst/>
            <a:gdLst/>
            <a:ahLst/>
            <a:cxnLst/>
            <a:rect r="r" b="b" t="t" l="l"/>
            <a:pathLst>
              <a:path h="944971" w="568558">
                <a:moveTo>
                  <a:pt x="0" y="0"/>
                </a:moveTo>
                <a:lnTo>
                  <a:pt x="568558" y="0"/>
                </a:lnTo>
                <a:lnTo>
                  <a:pt x="568558" y="944971"/>
                </a:lnTo>
                <a:lnTo>
                  <a:pt x="0" y="944971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7153125" y="4428468"/>
            <a:ext cx="568558" cy="923858"/>
          </a:xfrm>
          <a:custGeom>
            <a:avLst/>
            <a:gdLst/>
            <a:ahLst/>
            <a:cxnLst/>
            <a:rect r="r" b="b" t="t" l="l"/>
            <a:pathLst>
              <a:path h="923858" w="568558">
                <a:moveTo>
                  <a:pt x="0" y="0"/>
                </a:moveTo>
                <a:lnTo>
                  <a:pt x="568558" y="0"/>
                </a:lnTo>
                <a:lnTo>
                  <a:pt x="568558" y="923858"/>
                </a:lnTo>
                <a:lnTo>
                  <a:pt x="0" y="92385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6961367" y="5719777"/>
            <a:ext cx="224460" cy="968890"/>
          </a:xfrm>
          <a:custGeom>
            <a:avLst/>
            <a:gdLst/>
            <a:ahLst/>
            <a:cxnLst/>
            <a:rect r="r" b="b" t="t" l="l"/>
            <a:pathLst>
              <a:path h="968890" w="224460">
                <a:moveTo>
                  <a:pt x="0" y="0"/>
                </a:moveTo>
                <a:lnTo>
                  <a:pt x="224459" y="0"/>
                </a:lnTo>
                <a:lnTo>
                  <a:pt x="224459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7257826" y="5719777"/>
            <a:ext cx="655616" cy="968890"/>
          </a:xfrm>
          <a:custGeom>
            <a:avLst/>
            <a:gdLst/>
            <a:ahLst/>
            <a:cxnLst/>
            <a:rect r="r" b="b" t="t" l="l"/>
            <a:pathLst>
              <a:path h="968890" w="655616">
                <a:moveTo>
                  <a:pt x="0" y="0"/>
                </a:moveTo>
                <a:lnTo>
                  <a:pt x="655616" y="0"/>
                </a:lnTo>
                <a:lnTo>
                  <a:pt x="655616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2919830" y="1752607"/>
            <a:ext cx="224460" cy="968890"/>
          </a:xfrm>
          <a:custGeom>
            <a:avLst/>
            <a:gdLst/>
            <a:ahLst/>
            <a:cxnLst/>
            <a:rect r="r" b="b" t="t" l="l"/>
            <a:pathLst>
              <a:path h="968890" w="224460">
                <a:moveTo>
                  <a:pt x="0" y="0"/>
                </a:moveTo>
                <a:lnTo>
                  <a:pt x="224459" y="0"/>
                </a:lnTo>
                <a:lnTo>
                  <a:pt x="224459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4180034" y="1800444"/>
            <a:ext cx="633224" cy="921053"/>
          </a:xfrm>
          <a:custGeom>
            <a:avLst/>
            <a:gdLst/>
            <a:ahLst/>
            <a:cxnLst/>
            <a:rect r="r" b="b" t="t" l="l"/>
            <a:pathLst>
              <a:path h="921053" w="633224">
                <a:moveTo>
                  <a:pt x="0" y="0"/>
                </a:moveTo>
                <a:lnTo>
                  <a:pt x="633224" y="0"/>
                </a:lnTo>
                <a:lnTo>
                  <a:pt x="633224" y="921053"/>
                </a:lnTo>
                <a:lnTo>
                  <a:pt x="0" y="92105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2679020" y="4383239"/>
            <a:ext cx="706079" cy="968890"/>
          </a:xfrm>
          <a:custGeom>
            <a:avLst/>
            <a:gdLst/>
            <a:ahLst/>
            <a:cxnLst/>
            <a:rect r="r" b="b" t="t" l="l"/>
            <a:pathLst>
              <a:path h="968890" w="706079">
                <a:moveTo>
                  <a:pt x="0" y="0"/>
                </a:moveTo>
                <a:lnTo>
                  <a:pt x="706079" y="0"/>
                </a:lnTo>
                <a:lnTo>
                  <a:pt x="706079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1257461" y="4405952"/>
            <a:ext cx="706079" cy="968890"/>
          </a:xfrm>
          <a:custGeom>
            <a:avLst/>
            <a:gdLst/>
            <a:ahLst/>
            <a:cxnLst/>
            <a:rect r="r" b="b" t="t" l="l"/>
            <a:pathLst>
              <a:path h="968890" w="706079">
                <a:moveTo>
                  <a:pt x="0" y="0"/>
                </a:moveTo>
                <a:lnTo>
                  <a:pt x="706079" y="0"/>
                </a:lnTo>
                <a:lnTo>
                  <a:pt x="706079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1318017" y="5691202"/>
            <a:ext cx="584967" cy="968890"/>
          </a:xfrm>
          <a:custGeom>
            <a:avLst/>
            <a:gdLst/>
            <a:ahLst/>
            <a:cxnLst/>
            <a:rect r="r" b="b" t="t" l="l"/>
            <a:pathLst>
              <a:path h="968890" w="584967">
                <a:moveTo>
                  <a:pt x="0" y="0"/>
                </a:moveTo>
                <a:lnTo>
                  <a:pt x="584967" y="0"/>
                </a:lnTo>
                <a:lnTo>
                  <a:pt x="584967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4098096" y="5719777"/>
            <a:ext cx="845357" cy="968890"/>
          </a:xfrm>
          <a:custGeom>
            <a:avLst/>
            <a:gdLst/>
            <a:ahLst/>
            <a:cxnLst/>
            <a:rect r="r" b="b" t="t" l="l"/>
            <a:pathLst>
              <a:path h="968890" w="845357">
                <a:moveTo>
                  <a:pt x="0" y="0"/>
                </a:moveTo>
                <a:lnTo>
                  <a:pt x="845356" y="0"/>
                </a:lnTo>
                <a:lnTo>
                  <a:pt x="845356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5746139" y="5730536"/>
            <a:ext cx="568558" cy="923858"/>
          </a:xfrm>
          <a:custGeom>
            <a:avLst/>
            <a:gdLst/>
            <a:ahLst/>
            <a:cxnLst/>
            <a:rect r="r" b="b" t="t" l="l"/>
            <a:pathLst>
              <a:path h="923858" w="568558">
                <a:moveTo>
                  <a:pt x="0" y="0"/>
                </a:moveTo>
                <a:lnTo>
                  <a:pt x="568558" y="0"/>
                </a:lnTo>
                <a:lnTo>
                  <a:pt x="568558" y="923858"/>
                </a:lnTo>
                <a:lnTo>
                  <a:pt x="0" y="92385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8637046" y="1740917"/>
            <a:ext cx="568558" cy="944971"/>
          </a:xfrm>
          <a:custGeom>
            <a:avLst/>
            <a:gdLst/>
            <a:ahLst/>
            <a:cxnLst/>
            <a:rect r="r" b="b" t="t" l="l"/>
            <a:pathLst>
              <a:path h="944971" w="568558">
                <a:moveTo>
                  <a:pt x="0" y="0"/>
                </a:moveTo>
                <a:lnTo>
                  <a:pt x="568558" y="0"/>
                </a:lnTo>
                <a:lnTo>
                  <a:pt x="568558" y="944972"/>
                </a:lnTo>
                <a:lnTo>
                  <a:pt x="0" y="944972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2749220" y="5691202"/>
            <a:ext cx="565680" cy="921053"/>
          </a:xfrm>
          <a:custGeom>
            <a:avLst/>
            <a:gdLst/>
            <a:ahLst/>
            <a:cxnLst/>
            <a:rect r="r" b="b" t="t" l="l"/>
            <a:pathLst>
              <a:path h="921053" w="565680">
                <a:moveTo>
                  <a:pt x="0" y="0"/>
                </a:moveTo>
                <a:lnTo>
                  <a:pt x="565680" y="0"/>
                </a:lnTo>
                <a:lnTo>
                  <a:pt x="565680" y="921053"/>
                </a:lnTo>
                <a:lnTo>
                  <a:pt x="0" y="92105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8445287" y="3090537"/>
            <a:ext cx="224460" cy="968890"/>
          </a:xfrm>
          <a:custGeom>
            <a:avLst/>
            <a:gdLst/>
            <a:ahLst/>
            <a:cxnLst/>
            <a:rect r="r" b="b" t="t" l="l"/>
            <a:pathLst>
              <a:path h="968890" w="224460">
                <a:moveTo>
                  <a:pt x="0" y="0"/>
                </a:moveTo>
                <a:lnTo>
                  <a:pt x="224460" y="0"/>
                </a:lnTo>
                <a:lnTo>
                  <a:pt x="224460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8741747" y="3090537"/>
            <a:ext cx="655616" cy="968890"/>
          </a:xfrm>
          <a:custGeom>
            <a:avLst/>
            <a:gdLst/>
            <a:ahLst/>
            <a:cxnLst/>
            <a:rect r="r" b="b" t="t" l="l"/>
            <a:pathLst>
              <a:path h="968890" w="655616">
                <a:moveTo>
                  <a:pt x="0" y="0"/>
                </a:moveTo>
                <a:lnTo>
                  <a:pt x="655616" y="0"/>
                </a:lnTo>
                <a:lnTo>
                  <a:pt x="655616" y="968890"/>
                </a:lnTo>
                <a:lnTo>
                  <a:pt x="0" y="968890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8353896" y="4335754"/>
            <a:ext cx="1134859" cy="808869"/>
          </a:xfrm>
          <a:custGeom>
            <a:avLst/>
            <a:gdLst/>
            <a:ahLst/>
            <a:cxnLst/>
            <a:rect r="r" b="b" t="t" l="l"/>
            <a:pathLst>
              <a:path h="808869" w="1134859">
                <a:moveTo>
                  <a:pt x="0" y="0"/>
                </a:moveTo>
                <a:lnTo>
                  <a:pt x="1134858" y="0"/>
                </a:lnTo>
                <a:lnTo>
                  <a:pt x="1134858" y="808869"/>
                </a:lnTo>
                <a:lnTo>
                  <a:pt x="0" y="8088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8353896" y="4842772"/>
            <a:ext cx="1134859" cy="808869"/>
          </a:xfrm>
          <a:custGeom>
            <a:avLst/>
            <a:gdLst/>
            <a:ahLst/>
            <a:cxnLst/>
            <a:rect r="r" b="b" t="t" l="l"/>
            <a:pathLst>
              <a:path h="808869" w="1134859">
                <a:moveTo>
                  <a:pt x="0" y="0"/>
                </a:moveTo>
                <a:lnTo>
                  <a:pt x="1134858" y="0"/>
                </a:lnTo>
                <a:lnTo>
                  <a:pt x="1134858" y="808869"/>
                </a:lnTo>
                <a:lnTo>
                  <a:pt x="0" y="8088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8353896" y="5349790"/>
            <a:ext cx="1134859" cy="808869"/>
          </a:xfrm>
          <a:custGeom>
            <a:avLst/>
            <a:gdLst/>
            <a:ahLst/>
            <a:cxnLst/>
            <a:rect r="r" b="b" t="t" l="l"/>
            <a:pathLst>
              <a:path h="808869" w="1134859">
                <a:moveTo>
                  <a:pt x="0" y="0"/>
                </a:moveTo>
                <a:lnTo>
                  <a:pt x="1134858" y="0"/>
                </a:lnTo>
                <a:lnTo>
                  <a:pt x="1134858" y="808869"/>
                </a:lnTo>
                <a:lnTo>
                  <a:pt x="0" y="8088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8353896" y="5856808"/>
            <a:ext cx="1134859" cy="808869"/>
          </a:xfrm>
          <a:custGeom>
            <a:avLst/>
            <a:gdLst/>
            <a:ahLst/>
            <a:cxnLst/>
            <a:rect r="r" b="b" t="t" l="l"/>
            <a:pathLst>
              <a:path h="808869" w="1134859">
                <a:moveTo>
                  <a:pt x="0" y="0"/>
                </a:moveTo>
                <a:lnTo>
                  <a:pt x="1134858" y="0"/>
                </a:lnTo>
                <a:lnTo>
                  <a:pt x="1134858" y="808869"/>
                </a:lnTo>
                <a:lnTo>
                  <a:pt x="0" y="8088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8" id="38"/>
          <p:cNvSpPr txBox="true"/>
          <p:nvPr/>
        </p:nvSpPr>
        <p:spPr>
          <a:xfrm rot="0">
            <a:off x="756000" y="499143"/>
            <a:ext cx="9180000" cy="4565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10"/>
              </a:lnSpc>
            </a:pPr>
            <a:r>
              <a:rPr lang="en-US" sz="2650">
                <a:solidFill>
                  <a:srgbClr val="000000"/>
                </a:solidFill>
                <a:latin typeface="More Sugar"/>
                <a:ea typeface="More Sugar"/>
                <a:cs typeface="More Sugar"/>
                <a:sym typeface="More Sugar"/>
              </a:rPr>
              <a:t>ПИНГВИНГЕ КӨМЕКТЕС!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892537" y="1027129"/>
            <a:ext cx="8782554" cy="6115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Sniglet"/>
                <a:ea typeface="Sniglet"/>
                <a:cs typeface="Sniglet"/>
                <a:sym typeface="Sniglet"/>
              </a:rPr>
              <a:t>Сандарды қадағалаңыз. Пингвиннен балықтарға дейінгі жолды 1-ден 10-ға дейін санау арқылы сызыңыз.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DAGZhRdSX2s</dc:identifier>
  <dcterms:modified xsi:type="dcterms:W3CDTF">2011-08-01T06:04:30Z</dcterms:modified>
  <cp:revision>1</cp:revision>
  <dc:title>Blue and White Fun Tracing Numbers Counting Worksheet</dc:title>
</cp:coreProperties>
</file>