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6858000" cy="9144000"/>
  <p:embeddedFontLst>
    <p:embeddedFont>
      <p:font typeface="Poppins" charset="1" panose="00000500000000000000"/>
      <p:regular r:id="rId9"/>
    </p:embeddedFont>
    <p:embeddedFont>
      <p:font typeface="Poppins Medium" charset="1" panose="00000600000000000000"/>
      <p:regular r:id="rId10"/>
    </p:embeddedFont>
    <p:embeddedFont>
      <p:font typeface="Glacial Indifference" charset="1" panose="00000000000000000000"/>
      <p:regular r:id="rId11"/>
    </p:embeddedFont>
    <p:embeddedFont>
      <p:font typeface="Atma Bold" charset="1" panose="0000000000000000000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13.png" Type="http://schemas.openxmlformats.org/officeDocument/2006/relationships/image"/><Relationship Id="rId5" Target="../media/image14.svg" Type="http://schemas.openxmlformats.org/officeDocument/2006/relationships/image"/><Relationship Id="rId6" Target="../media/image15.png" Type="http://schemas.openxmlformats.org/officeDocument/2006/relationships/image"/><Relationship Id="rId7" Target="../media/image16.svg" Type="http://schemas.openxmlformats.org/officeDocument/2006/relationships/image"/><Relationship Id="rId8" Target="../media/image17.png" Type="http://schemas.openxmlformats.org/officeDocument/2006/relationships/image"/><Relationship Id="rId9" Target="../media/image18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13.png" Type="http://schemas.openxmlformats.org/officeDocument/2006/relationships/image"/><Relationship Id="rId5" Target="../media/image14.svg" Type="http://schemas.openxmlformats.org/officeDocument/2006/relationships/image"/><Relationship Id="rId6" Target="../media/image15.png" Type="http://schemas.openxmlformats.org/officeDocument/2006/relationships/image"/><Relationship Id="rId7" Target="../media/image16.svg" Type="http://schemas.openxmlformats.org/officeDocument/2006/relationships/image"/><Relationship Id="rId8" Target="../media/image17.png" Type="http://schemas.openxmlformats.org/officeDocument/2006/relationships/image"/><Relationship Id="rId9" Target="../media/image1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896372" y="2579164"/>
            <a:ext cx="3767255" cy="2519352"/>
          </a:xfrm>
          <a:custGeom>
            <a:avLst/>
            <a:gdLst/>
            <a:ahLst/>
            <a:cxnLst/>
            <a:rect r="r" b="b" t="t" l="l"/>
            <a:pathLst>
              <a:path h="2519352" w="3767255">
                <a:moveTo>
                  <a:pt x="0" y="0"/>
                </a:moveTo>
                <a:lnTo>
                  <a:pt x="3767256" y="0"/>
                </a:lnTo>
                <a:lnTo>
                  <a:pt x="3767256" y="2519352"/>
                </a:lnTo>
                <a:lnTo>
                  <a:pt x="0" y="251935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268000" y="2717525"/>
            <a:ext cx="3024000" cy="2017833"/>
          </a:xfrm>
          <a:custGeom>
            <a:avLst/>
            <a:gdLst/>
            <a:ahLst/>
            <a:cxnLst/>
            <a:rect r="r" b="b" t="t" l="l"/>
            <a:pathLst>
              <a:path h="2017833" w="3024000">
                <a:moveTo>
                  <a:pt x="0" y="0"/>
                </a:moveTo>
                <a:lnTo>
                  <a:pt x="3024000" y="0"/>
                </a:lnTo>
                <a:lnTo>
                  <a:pt x="3024000" y="2017833"/>
                </a:lnTo>
                <a:lnTo>
                  <a:pt x="0" y="201783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4" id="4"/>
          <p:cNvSpPr/>
          <p:nvPr/>
        </p:nvSpPr>
        <p:spPr>
          <a:xfrm>
            <a:off x="4131227" y="5564459"/>
            <a:ext cx="2672764" cy="4632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flipV="true">
            <a:off x="4107252" y="5905263"/>
            <a:ext cx="2696739" cy="13897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flipV="true">
            <a:off x="4144756" y="6227602"/>
            <a:ext cx="2659235" cy="13897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7" id="7"/>
          <p:cNvSpPr/>
          <p:nvPr/>
        </p:nvSpPr>
        <p:spPr>
          <a:xfrm flipH="false" flipV="false" rot="0">
            <a:off x="975457" y="6394465"/>
            <a:ext cx="2493774" cy="1667712"/>
          </a:xfrm>
          <a:custGeom>
            <a:avLst/>
            <a:gdLst/>
            <a:ahLst/>
            <a:cxnLst/>
            <a:rect r="r" b="b" t="t" l="l"/>
            <a:pathLst>
              <a:path h="1667712" w="2493774">
                <a:moveTo>
                  <a:pt x="0" y="0"/>
                </a:moveTo>
                <a:lnTo>
                  <a:pt x="2493774" y="0"/>
                </a:lnTo>
                <a:lnTo>
                  <a:pt x="2493774" y="1667711"/>
                </a:lnTo>
                <a:lnTo>
                  <a:pt x="0" y="166771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4059874" y="6394465"/>
            <a:ext cx="2464252" cy="1647969"/>
          </a:xfrm>
          <a:custGeom>
            <a:avLst/>
            <a:gdLst/>
            <a:ahLst/>
            <a:cxnLst/>
            <a:rect r="r" b="b" t="t" l="l"/>
            <a:pathLst>
              <a:path h="1647969" w="2464252">
                <a:moveTo>
                  <a:pt x="0" y="0"/>
                </a:moveTo>
                <a:lnTo>
                  <a:pt x="2464252" y="0"/>
                </a:lnTo>
                <a:lnTo>
                  <a:pt x="2464252" y="1647968"/>
                </a:lnTo>
                <a:lnTo>
                  <a:pt x="0" y="164796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566496" y="6465088"/>
            <a:ext cx="1311696" cy="1306926"/>
          </a:xfrm>
          <a:custGeom>
            <a:avLst/>
            <a:gdLst/>
            <a:ahLst/>
            <a:cxnLst/>
            <a:rect r="r" b="b" t="t" l="l"/>
            <a:pathLst>
              <a:path h="1306926" w="1311696">
                <a:moveTo>
                  <a:pt x="0" y="0"/>
                </a:moveTo>
                <a:lnTo>
                  <a:pt x="1311696" y="0"/>
                </a:lnTo>
                <a:lnTo>
                  <a:pt x="1311696" y="1306927"/>
                </a:lnTo>
                <a:lnTo>
                  <a:pt x="0" y="130692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4632080" y="6542602"/>
            <a:ext cx="1488983" cy="1289831"/>
          </a:xfrm>
          <a:custGeom>
            <a:avLst/>
            <a:gdLst/>
            <a:ahLst/>
            <a:cxnLst/>
            <a:rect r="r" b="b" t="t" l="l"/>
            <a:pathLst>
              <a:path h="1289831" w="1488983">
                <a:moveTo>
                  <a:pt x="0" y="0"/>
                </a:moveTo>
                <a:lnTo>
                  <a:pt x="1488982" y="0"/>
                </a:lnTo>
                <a:lnTo>
                  <a:pt x="1488982" y="1289831"/>
                </a:lnTo>
                <a:lnTo>
                  <a:pt x="0" y="128983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755932" y="8107747"/>
            <a:ext cx="2432315" cy="205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82E90"/>
                </a:solidFill>
                <a:latin typeface="Poppins"/>
                <a:ea typeface="Poppins"/>
                <a:cs typeface="Poppins"/>
                <a:sym typeface="Poppins"/>
              </a:rPr>
              <a:t>В бұрышының өлшемі қандай?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55932" y="8448009"/>
            <a:ext cx="1854644" cy="205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82E90"/>
                </a:solidFill>
                <a:latin typeface="Poppins"/>
                <a:ea typeface="Poppins"/>
                <a:cs typeface="Poppins"/>
                <a:sym typeface="Poppins"/>
              </a:rPr>
              <a:t>Периметрі қандай?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55932" y="8788270"/>
            <a:ext cx="2432315" cy="205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82E90"/>
                </a:solidFill>
                <a:latin typeface="Poppins"/>
                <a:ea typeface="Poppins"/>
                <a:cs typeface="Poppins"/>
                <a:sym typeface="Poppins"/>
              </a:rPr>
              <a:t>Ауданы қандай?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755932" y="9128532"/>
            <a:ext cx="2432315" cy="2051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82E90"/>
                </a:solidFill>
                <a:latin typeface="Poppins"/>
                <a:ea typeface="Poppins"/>
                <a:cs typeface="Poppins"/>
                <a:sym typeface="Poppins"/>
              </a:rPr>
              <a:t>Бұл қандай үшбұрыш?</a:t>
            </a:r>
          </a:p>
        </p:txBody>
      </p:sp>
      <p:sp>
        <p:nvSpPr>
          <p:cNvPr name="AutoShape 15" id="15"/>
          <p:cNvSpPr/>
          <p:nvPr/>
        </p:nvSpPr>
        <p:spPr>
          <a:xfrm flipV="true">
            <a:off x="3058561" y="8299504"/>
            <a:ext cx="618382" cy="4443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flipV="true">
            <a:off x="2478164" y="8641247"/>
            <a:ext cx="1198779" cy="11848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flipV="true">
            <a:off x="2154196" y="8982989"/>
            <a:ext cx="1522746" cy="10367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flipV="true">
            <a:off x="2748556" y="9324732"/>
            <a:ext cx="928386" cy="8886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9" id="19"/>
          <p:cNvSpPr txBox="true"/>
          <p:nvPr/>
        </p:nvSpPr>
        <p:spPr>
          <a:xfrm rot="0">
            <a:off x="3933675" y="8107747"/>
            <a:ext cx="2600473" cy="2022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>
                <a:solidFill>
                  <a:srgbClr val="082E90"/>
                </a:solidFill>
                <a:latin typeface="Poppins"/>
                <a:ea typeface="Poppins"/>
                <a:cs typeface="Poppins"/>
                <a:sym typeface="Poppins"/>
              </a:rPr>
              <a:t>С бұрышының өлшемі қандай?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3933675" y="8442111"/>
            <a:ext cx="1822496" cy="2022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>
                <a:solidFill>
                  <a:srgbClr val="082E90"/>
                </a:solidFill>
                <a:latin typeface="Poppins"/>
                <a:ea typeface="Poppins"/>
                <a:cs typeface="Poppins"/>
                <a:sym typeface="Poppins"/>
              </a:rPr>
              <a:t>Периметрі қандай?</a:t>
            </a:r>
          </a:p>
        </p:txBody>
      </p:sp>
      <p:sp>
        <p:nvSpPr>
          <p:cNvPr name="AutoShape 21" id="21"/>
          <p:cNvSpPr/>
          <p:nvPr/>
        </p:nvSpPr>
        <p:spPr>
          <a:xfrm flipV="true">
            <a:off x="6196390" y="8293930"/>
            <a:ext cx="607663" cy="4366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flipV="true">
            <a:off x="5535367" y="8629749"/>
            <a:ext cx="1268686" cy="6866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>
            <a:off x="5878767" y="8997988"/>
            <a:ext cx="925201" cy="4632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4" id="24"/>
          <p:cNvGrpSpPr/>
          <p:nvPr/>
        </p:nvGrpSpPr>
        <p:grpSpPr>
          <a:xfrm rot="0">
            <a:off x="1576954" y="7557767"/>
            <a:ext cx="212599" cy="191832"/>
            <a:chOff x="0" y="0"/>
            <a:chExt cx="76191" cy="6874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76191" cy="68748"/>
            </a:xfrm>
            <a:custGeom>
              <a:avLst/>
              <a:gdLst/>
              <a:ahLst/>
              <a:cxnLst/>
              <a:rect r="r" b="b" t="t" l="l"/>
              <a:pathLst>
                <a:path h="68748" w="76191">
                  <a:moveTo>
                    <a:pt x="0" y="0"/>
                  </a:moveTo>
                  <a:lnTo>
                    <a:pt x="76191" y="0"/>
                  </a:lnTo>
                  <a:lnTo>
                    <a:pt x="76191" y="68748"/>
                  </a:lnTo>
                  <a:lnTo>
                    <a:pt x="0" y="6874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0" y="-38100"/>
              <a:ext cx="76191" cy="10684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567"/>
                </a:lnSpc>
              </a:pPr>
            </a:p>
          </p:txBody>
        </p:sp>
      </p:grpSp>
      <p:sp>
        <p:nvSpPr>
          <p:cNvPr name="TextBox 27" id="27"/>
          <p:cNvSpPr txBox="true"/>
          <p:nvPr/>
        </p:nvSpPr>
        <p:spPr>
          <a:xfrm rot="0">
            <a:off x="833820" y="1054531"/>
            <a:ext cx="637586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Name</a:t>
            </a:r>
          </a:p>
        </p:txBody>
      </p:sp>
      <p:sp>
        <p:nvSpPr>
          <p:cNvPr name="AutoShape 28" id="28"/>
          <p:cNvSpPr/>
          <p:nvPr/>
        </p:nvSpPr>
        <p:spPr>
          <a:xfrm flipV="true">
            <a:off x="1316349" y="1234529"/>
            <a:ext cx="2218527" cy="4632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9" id="29"/>
          <p:cNvSpPr txBox="true"/>
          <p:nvPr/>
        </p:nvSpPr>
        <p:spPr>
          <a:xfrm rot="0">
            <a:off x="3716574" y="1054531"/>
            <a:ext cx="487347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Date</a:t>
            </a:r>
          </a:p>
        </p:txBody>
      </p:sp>
      <p:sp>
        <p:nvSpPr>
          <p:cNvPr name="AutoShape 30" id="30"/>
          <p:cNvSpPr/>
          <p:nvPr/>
        </p:nvSpPr>
        <p:spPr>
          <a:xfrm flipV="true">
            <a:off x="4203930" y="1229897"/>
            <a:ext cx="2600062" cy="4632"/>
          </a:xfrm>
          <a:prstGeom prst="line">
            <a:avLst/>
          </a:prstGeom>
          <a:ln cap="flat" w="9525">
            <a:solidFill>
              <a:srgbClr val="082E9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1" id="31"/>
          <p:cNvSpPr/>
          <p:nvPr/>
        </p:nvSpPr>
        <p:spPr>
          <a:xfrm flipH="false" flipV="false" rot="0">
            <a:off x="1646926" y="1943748"/>
            <a:ext cx="4266148" cy="239971"/>
          </a:xfrm>
          <a:custGeom>
            <a:avLst/>
            <a:gdLst/>
            <a:ahLst/>
            <a:cxnLst/>
            <a:rect r="r" b="b" t="t" l="l"/>
            <a:pathLst>
              <a:path h="239971" w="4266148">
                <a:moveTo>
                  <a:pt x="0" y="0"/>
                </a:moveTo>
                <a:lnTo>
                  <a:pt x="4266148" y="0"/>
                </a:lnTo>
                <a:lnTo>
                  <a:pt x="4266148" y="239971"/>
                </a:lnTo>
                <a:lnTo>
                  <a:pt x="0" y="23997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2" id="32"/>
          <p:cNvSpPr txBox="true"/>
          <p:nvPr/>
        </p:nvSpPr>
        <p:spPr>
          <a:xfrm rot="-2700000">
            <a:off x="2803654" y="3479361"/>
            <a:ext cx="665006" cy="3088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11 cm</a:t>
            </a:r>
          </a:p>
        </p:txBody>
      </p:sp>
      <p:sp>
        <p:nvSpPr>
          <p:cNvPr name="TextBox 33" id="33"/>
          <p:cNvSpPr txBox="true"/>
          <p:nvPr/>
        </p:nvSpPr>
        <p:spPr>
          <a:xfrm rot="3800180">
            <a:off x="4466303" y="3485513"/>
            <a:ext cx="850726" cy="3088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10 cm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3534885" y="4687733"/>
            <a:ext cx="850726" cy="3088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2561547" y="4436469"/>
            <a:ext cx="363564" cy="2443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</a:pPr>
            <a:r>
              <a:rPr lang="en-US" sz="1361">
                <a:solidFill>
                  <a:srgbClr val="082E9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43°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4022047" y="2902714"/>
            <a:ext cx="363564" cy="2443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</a:pPr>
            <a:r>
              <a:rPr lang="en-US" sz="1361">
                <a:solidFill>
                  <a:srgbClr val="082E9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A°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4729803" y="4436469"/>
            <a:ext cx="363564" cy="2443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  <a:spcBef>
                <a:spcPct val="0"/>
              </a:spcBef>
            </a:pPr>
            <a:r>
              <a:rPr lang="en-US" sz="1361">
                <a:solidFill>
                  <a:srgbClr val="082E9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45°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730024" y="1347428"/>
            <a:ext cx="4099952" cy="4315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13"/>
              </a:lnSpc>
            </a:pPr>
            <a:r>
              <a:rPr lang="en-US" b="true" sz="2509">
                <a:solidFill>
                  <a:srgbClr val="082E90"/>
                </a:solidFill>
                <a:latin typeface="Atma Bold"/>
                <a:ea typeface="Atma Bold"/>
                <a:cs typeface="Atma Bold"/>
                <a:sym typeface="Atma Bold"/>
              </a:rPr>
              <a:t>КҮРДЕЛІ ҮШБҰРЫШТАР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756000" y="2283967"/>
            <a:ext cx="6048000" cy="202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Төмендегі сұрақтарға жауап беру үшін диаграммада берілген ақпаратты пайдаланыңыз.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755932" y="5366412"/>
            <a:ext cx="3333151" cy="202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082E90"/>
                </a:solidFill>
                <a:latin typeface="Poppins"/>
                <a:ea typeface="Poppins"/>
                <a:cs typeface="Poppins"/>
                <a:sym typeface="Poppins"/>
              </a:rPr>
              <a:t>А бұрышының өлшемі қандай?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755932" y="5702584"/>
            <a:ext cx="3333151" cy="202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082E90"/>
                </a:solidFill>
                <a:latin typeface="Poppins"/>
                <a:ea typeface="Poppins"/>
                <a:cs typeface="Poppins"/>
                <a:sym typeface="Poppins"/>
              </a:rPr>
              <a:t>Бұл үшбұрыштың периметрі қандай?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755932" y="6024923"/>
            <a:ext cx="3333151" cy="202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082E90"/>
                </a:solidFill>
                <a:latin typeface="Poppins"/>
                <a:ea typeface="Poppins"/>
                <a:cs typeface="Poppins"/>
                <a:sym typeface="Poppins"/>
              </a:rPr>
              <a:t>Бұл қандай үшбұрыш?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3933675" y="8772108"/>
            <a:ext cx="2390154" cy="2022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>
                <a:solidFill>
                  <a:srgbClr val="082E90"/>
                </a:solidFill>
                <a:latin typeface="Poppins"/>
                <a:ea typeface="Poppins"/>
                <a:cs typeface="Poppins"/>
                <a:sym typeface="Poppins"/>
              </a:rPr>
              <a:t>Бұл қандай үшбұрыш?</a:t>
            </a:r>
          </a:p>
        </p:txBody>
      </p:sp>
      <p:sp>
        <p:nvSpPr>
          <p:cNvPr name="TextBox 44" id="44"/>
          <p:cNvSpPr txBox="true"/>
          <p:nvPr/>
        </p:nvSpPr>
        <p:spPr>
          <a:xfrm rot="2763498">
            <a:off x="1964614" y="7023044"/>
            <a:ext cx="850726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50 cm</a:t>
            </a:r>
          </a:p>
        </p:txBody>
      </p:sp>
      <p:sp>
        <p:nvSpPr>
          <p:cNvPr name="TextBox 45" id="45"/>
          <p:cNvSpPr txBox="true"/>
          <p:nvPr/>
        </p:nvSpPr>
        <p:spPr>
          <a:xfrm rot="3593482">
            <a:off x="5547302" y="7025791"/>
            <a:ext cx="590069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5081537" y="7803858"/>
            <a:ext cx="590069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47" id="47"/>
          <p:cNvSpPr txBox="true"/>
          <p:nvPr/>
        </p:nvSpPr>
        <p:spPr>
          <a:xfrm rot="-3528234">
            <a:off x="4636585" y="6987805"/>
            <a:ext cx="590069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728802" y="7760327"/>
            <a:ext cx="850726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40 cm</a:t>
            </a:r>
          </a:p>
        </p:txBody>
      </p:sp>
      <p:sp>
        <p:nvSpPr>
          <p:cNvPr name="TextBox 49" id="49"/>
          <p:cNvSpPr txBox="true"/>
          <p:nvPr/>
        </p:nvSpPr>
        <p:spPr>
          <a:xfrm rot="-5400000">
            <a:off x="1031756" y="7118942"/>
            <a:ext cx="850726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82E9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30 cm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384948" y="7569671"/>
            <a:ext cx="279429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53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1628569" y="6712887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B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288624" y="6751020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82E9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E</a:t>
            </a:r>
            <a:r>
              <a:rPr lang="en-US" sz="972">
                <a:solidFill>
                  <a:srgbClr val="082E9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4790200" y="7634633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82E9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</a:t>
            </a:r>
            <a:r>
              <a:rPr lang="en-US" sz="972">
                <a:solidFill>
                  <a:srgbClr val="082E9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778511" y="7634633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82E9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D</a:t>
            </a:r>
            <a:r>
              <a:rPr lang="en-US" sz="972">
                <a:solidFill>
                  <a:srgbClr val="082E9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268000" y="2717525"/>
            <a:ext cx="3024000" cy="2017833"/>
          </a:xfrm>
          <a:custGeom>
            <a:avLst/>
            <a:gdLst/>
            <a:ahLst/>
            <a:cxnLst/>
            <a:rect r="r" b="b" t="t" l="l"/>
            <a:pathLst>
              <a:path h="2017833" w="3024000">
                <a:moveTo>
                  <a:pt x="0" y="0"/>
                </a:moveTo>
                <a:lnTo>
                  <a:pt x="3024000" y="0"/>
                </a:lnTo>
                <a:lnTo>
                  <a:pt x="3024000" y="2017833"/>
                </a:lnTo>
                <a:lnTo>
                  <a:pt x="0" y="201783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" id="3"/>
          <p:cNvSpPr/>
          <p:nvPr/>
        </p:nvSpPr>
        <p:spPr>
          <a:xfrm>
            <a:off x="4131227" y="5564459"/>
            <a:ext cx="2672764" cy="463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flipV="true">
            <a:off x="4107252" y="5905263"/>
            <a:ext cx="2696739" cy="13897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flipV="true">
            <a:off x="4144756" y="6227602"/>
            <a:ext cx="2659235" cy="13897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1566496" y="6465088"/>
            <a:ext cx="1311696" cy="1306926"/>
          </a:xfrm>
          <a:custGeom>
            <a:avLst/>
            <a:gdLst/>
            <a:ahLst/>
            <a:cxnLst/>
            <a:rect r="r" b="b" t="t" l="l"/>
            <a:pathLst>
              <a:path h="1306926" w="1311696">
                <a:moveTo>
                  <a:pt x="0" y="0"/>
                </a:moveTo>
                <a:lnTo>
                  <a:pt x="1311696" y="0"/>
                </a:lnTo>
                <a:lnTo>
                  <a:pt x="1311696" y="1306927"/>
                </a:lnTo>
                <a:lnTo>
                  <a:pt x="0" y="130692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4632080" y="6542602"/>
            <a:ext cx="1488983" cy="1289831"/>
          </a:xfrm>
          <a:custGeom>
            <a:avLst/>
            <a:gdLst/>
            <a:ahLst/>
            <a:cxnLst/>
            <a:rect r="r" b="b" t="t" l="l"/>
            <a:pathLst>
              <a:path h="1289831" w="1488983">
                <a:moveTo>
                  <a:pt x="0" y="0"/>
                </a:moveTo>
                <a:lnTo>
                  <a:pt x="1488982" y="0"/>
                </a:lnTo>
                <a:lnTo>
                  <a:pt x="1488982" y="1289831"/>
                </a:lnTo>
                <a:lnTo>
                  <a:pt x="0" y="128983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55932" y="8107747"/>
            <a:ext cx="2432315" cy="2050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measure of angle B?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55932" y="8448009"/>
            <a:ext cx="1854644" cy="2050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perimeter?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55932" y="8788270"/>
            <a:ext cx="2432315" cy="2050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area?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755932" y="9128532"/>
            <a:ext cx="2432315" cy="2050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kind of triangle is this?</a:t>
            </a:r>
          </a:p>
        </p:txBody>
      </p:sp>
      <p:sp>
        <p:nvSpPr>
          <p:cNvPr name="AutoShape 12" id="12"/>
          <p:cNvSpPr/>
          <p:nvPr/>
        </p:nvSpPr>
        <p:spPr>
          <a:xfrm flipV="true">
            <a:off x="3058561" y="8299504"/>
            <a:ext cx="618382" cy="4443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flipV="true">
            <a:off x="2478164" y="8641247"/>
            <a:ext cx="1198779" cy="11848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flipV="true">
            <a:off x="2154196" y="8982989"/>
            <a:ext cx="1522746" cy="10367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flipV="true">
            <a:off x="2748556" y="9324732"/>
            <a:ext cx="928386" cy="8886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6" id="16"/>
          <p:cNvSpPr txBox="true"/>
          <p:nvPr/>
        </p:nvSpPr>
        <p:spPr>
          <a:xfrm rot="0">
            <a:off x="3933675" y="8107747"/>
            <a:ext cx="2600473" cy="2021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measure of angle C?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3933675" y="8442111"/>
            <a:ext cx="1822496" cy="2021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perimeter?</a:t>
            </a:r>
          </a:p>
        </p:txBody>
      </p:sp>
      <p:sp>
        <p:nvSpPr>
          <p:cNvPr name="AutoShape 18" id="18"/>
          <p:cNvSpPr/>
          <p:nvPr/>
        </p:nvSpPr>
        <p:spPr>
          <a:xfrm flipV="true">
            <a:off x="6196390" y="8293930"/>
            <a:ext cx="607663" cy="4366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flipV="true">
            <a:off x="5535367" y="8629749"/>
            <a:ext cx="1268686" cy="6866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>
            <a:off x="5878767" y="8997988"/>
            <a:ext cx="925201" cy="463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1" id="21"/>
          <p:cNvGrpSpPr/>
          <p:nvPr/>
        </p:nvGrpSpPr>
        <p:grpSpPr>
          <a:xfrm rot="0">
            <a:off x="1576954" y="7557767"/>
            <a:ext cx="212599" cy="191832"/>
            <a:chOff x="0" y="0"/>
            <a:chExt cx="76191" cy="68748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76191" cy="68748"/>
            </a:xfrm>
            <a:custGeom>
              <a:avLst/>
              <a:gdLst/>
              <a:ahLst/>
              <a:cxnLst/>
              <a:rect r="r" b="b" t="t" l="l"/>
              <a:pathLst>
                <a:path h="68748" w="76191">
                  <a:moveTo>
                    <a:pt x="0" y="0"/>
                  </a:moveTo>
                  <a:lnTo>
                    <a:pt x="76191" y="0"/>
                  </a:lnTo>
                  <a:lnTo>
                    <a:pt x="76191" y="68748"/>
                  </a:lnTo>
                  <a:lnTo>
                    <a:pt x="0" y="6874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3" id="23"/>
            <p:cNvSpPr txBox="true"/>
            <p:nvPr/>
          </p:nvSpPr>
          <p:spPr>
            <a:xfrm>
              <a:off x="0" y="-38100"/>
              <a:ext cx="76191" cy="10684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567"/>
                </a:lnSpc>
              </a:pPr>
            </a:p>
          </p:txBody>
        </p:sp>
      </p:grpSp>
      <p:sp>
        <p:nvSpPr>
          <p:cNvPr name="TextBox 24" id="24"/>
          <p:cNvSpPr txBox="true"/>
          <p:nvPr/>
        </p:nvSpPr>
        <p:spPr>
          <a:xfrm rot="-2700000">
            <a:off x="2803654" y="3479361"/>
            <a:ext cx="665006" cy="3088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11 cm</a:t>
            </a:r>
          </a:p>
        </p:txBody>
      </p:sp>
      <p:sp>
        <p:nvSpPr>
          <p:cNvPr name="TextBox 25" id="25"/>
          <p:cNvSpPr txBox="true"/>
          <p:nvPr/>
        </p:nvSpPr>
        <p:spPr>
          <a:xfrm rot="3800180">
            <a:off x="4466303" y="3485513"/>
            <a:ext cx="850726" cy="3088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10 cm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534885" y="4687733"/>
            <a:ext cx="850726" cy="3088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2561547" y="4436469"/>
            <a:ext cx="363564" cy="2443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43°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4022047" y="2902714"/>
            <a:ext cx="363564" cy="2443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A°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4729803" y="4436469"/>
            <a:ext cx="363564" cy="2443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  <a:spcBef>
                <a:spcPct val="0"/>
              </a:spcBef>
            </a:pPr>
            <a:r>
              <a:rPr lang="en-US" sz="13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45°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2154196" y="1347428"/>
            <a:ext cx="3251607" cy="5407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93"/>
              </a:lnSpc>
            </a:pPr>
            <a:r>
              <a:rPr lang="en-US" b="true" sz="3209">
                <a:solidFill>
                  <a:srgbClr val="000000"/>
                </a:solidFill>
                <a:latin typeface="Atma Bold"/>
                <a:ea typeface="Atma Bold"/>
                <a:cs typeface="Atma Bold"/>
                <a:sym typeface="Atma Bold"/>
              </a:rPr>
              <a:t>TRIANGLE FUN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756000" y="2283967"/>
            <a:ext cx="6048000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Use the information given on the diagram to answer the questions below.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833820" y="1054531"/>
            <a:ext cx="637586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Name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755932" y="5366412"/>
            <a:ext cx="3333151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measure of angle A? 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755932" y="5702584"/>
            <a:ext cx="3333151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perimeter of this trangle?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755932" y="6024923"/>
            <a:ext cx="3333151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kind of triangle is this?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933675" y="8772108"/>
            <a:ext cx="2390154" cy="2021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kind of triangle is this?</a:t>
            </a:r>
          </a:p>
        </p:txBody>
      </p:sp>
      <p:sp>
        <p:nvSpPr>
          <p:cNvPr name="TextBox 37" id="37"/>
          <p:cNvSpPr txBox="true"/>
          <p:nvPr/>
        </p:nvSpPr>
        <p:spPr>
          <a:xfrm rot="2763498">
            <a:off x="1964614" y="7023044"/>
            <a:ext cx="850726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50 cm</a:t>
            </a:r>
          </a:p>
        </p:txBody>
      </p:sp>
      <p:sp>
        <p:nvSpPr>
          <p:cNvPr name="TextBox 38" id="38"/>
          <p:cNvSpPr txBox="true"/>
          <p:nvPr/>
        </p:nvSpPr>
        <p:spPr>
          <a:xfrm rot="3593482">
            <a:off x="5547302" y="7025791"/>
            <a:ext cx="590069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081537" y="7803858"/>
            <a:ext cx="590069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40" id="40"/>
          <p:cNvSpPr txBox="true"/>
          <p:nvPr/>
        </p:nvSpPr>
        <p:spPr>
          <a:xfrm rot="-3528234">
            <a:off x="4636585" y="6987805"/>
            <a:ext cx="590069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728802" y="7760327"/>
            <a:ext cx="850726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40 cm</a:t>
            </a:r>
          </a:p>
        </p:txBody>
      </p:sp>
      <p:sp>
        <p:nvSpPr>
          <p:cNvPr name="TextBox 42" id="42"/>
          <p:cNvSpPr txBox="true"/>
          <p:nvPr/>
        </p:nvSpPr>
        <p:spPr>
          <a:xfrm rot="-5400000">
            <a:off x="1031756" y="7118942"/>
            <a:ext cx="850726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30 cm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2384948" y="7569671"/>
            <a:ext cx="279429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53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628569" y="6712887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B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AutoShape 45" id="45"/>
          <p:cNvSpPr/>
          <p:nvPr/>
        </p:nvSpPr>
        <p:spPr>
          <a:xfrm flipV="true">
            <a:off x="1316349" y="1234529"/>
            <a:ext cx="2218527" cy="463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6" id="46"/>
          <p:cNvSpPr txBox="true"/>
          <p:nvPr/>
        </p:nvSpPr>
        <p:spPr>
          <a:xfrm rot="0">
            <a:off x="3716574" y="1054531"/>
            <a:ext cx="487347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Date</a:t>
            </a:r>
          </a:p>
        </p:txBody>
      </p:sp>
      <p:sp>
        <p:nvSpPr>
          <p:cNvPr name="AutoShape 47" id="47"/>
          <p:cNvSpPr/>
          <p:nvPr/>
        </p:nvSpPr>
        <p:spPr>
          <a:xfrm flipV="true">
            <a:off x="4203930" y="1229897"/>
            <a:ext cx="2600062" cy="463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8" id="48"/>
          <p:cNvSpPr txBox="true"/>
          <p:nvPr/>
        </p:nvSpPr>
        <p:spPr>
          <a:xfrm rot="0">
            <a:off x="5288624" y="6751020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E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4790200" y="7634633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778511" y="7634633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D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Freeform 51" id="51"/>
          <p:cNvSpPr/>
          <p:nvPr/>
        </p:nvSpPr>
        <p:spPr>
          <a:xfrm flipH="false" flipV="false" rot="0">
            <a:off x="1646926" y="1943748"/>
            <a:ext cx="4266148" cy="239971"/>
          </a:xfrm>
          <a:custGeom>
            <a:avLst/>
            <a:gdLst/>
            <a:ahLst/>
            <a:cxnLst/>
            <a:rect r="r" b="b" t="t" l="l"/>
            <a:pathLst>
              <a:path h="239971" w="4266148">
                <a:moveTo>
                  <a:pt x="0" y="0"/>
                </a:moveTo>
                <a:lnTo>
                  <a:pt x="4266148" y="0"/>
                </a:lnTo>
                <a:lnTo>
                  <a:pt x="4266148" y="239971"/>
                </a:lnTo>
                <a:lnTo>
                  <a:pt x="0" y="23997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268000" y="2717525"/>
            <a:ext cx="3024000" cy="2017833"/>
          </a:xfrm>
          <a:custGeom>
            <a:avLst/>
            <a:gdLst/>
            <a:ahLst/>
            <a:cxnLst/>
            <a:rect r="r" b="b" t="t" l="l"/>
            <a:pathLst>
              <a:path h="2017833" w="3024000">
                <a:moveTo>
                  <a:pt x="0" y="0"/>
                </a:moveTo>
                <a:lnTo>
                  <a:pt x="3024000" y="0"/>
                </a:lnTo>
                <a:lnTo>
                  <a:pt x="3024000" y="2017833"/>
                </a:lnTo>
                <a:lnTo>
                  <a:pt x="0" y="201783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" id="3"/>
          <p:cNvSpPr/>
          <p:nvPr/>
        </p:nvSpPr>
        <p:spPr>
          <a:xfrm>
            <a:off x="4131227" y="5564459"/>
            <a:ext cx="2672764" cy="463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" id="4"/>
          <p:cNvSpPr/>
          <p:nvPr/>
        </p:nvSpPr>
        <p:spPr>
          <a:xfrm flipV="true">
            <a:off x="4107252" y="5905263"/>
            <a:ext cx="2696739" cy="13897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flipV="true">
            <a:off x="4144756" y="6227602"/>
            <a:ext cx="2659235" cy="13897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1566496" y="6465088"/>
            <a:ext cx="1311696" cy="1306926"/>
          </a:xfrm>
          <a:custGeom>
            <a:avLst/>
            <a:gdLst/>
            <a:ahLst/>
            <a:cxnLst/>
            <a:rect r="r" b="b" t="t" l="l"/>
            <a:pathLst>
              <a:path h="1306926" w="1311696">
                <a:moveTo>
                  <a:pt x="0" y="0"/>
                </a:moveTo>
                <a:lnTo>
                  <a:pt x="1311696" y="0"/>
                </a:lnTo>
                <a:lnTo>
                  <a:pt x="1311696" y="1306927"/>
                </a:lnTo>
                <a:lnTo>
                  <a:pt x="0" y="1306927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4632080" y="6542602"/>
            <a:ext cx="1488983" cy="1289831"/>
          </a:xfrm>
          <a:custGeom>
            <a:avLst/>
            <a:gdLst/>
            <a:ahLst/>
            <a:cxnLst/>
            <a:rect r="r" b="b" t="t" l="l"/>
            <a:pathLst>
              <a:path h="1289831" w="1488983">
                <a:moveTo>
                  <a:pt x="0" y="0"/>
                </a:moveTo>
                <a:lnTo>
                  <a:pt x="1488982" y="0"/>
                </a:lnTo>
                <a:lnTo>
                  <a:pt x="1488982" y="1289831"/>
                </a:lnTo>
                <a:lnTo>
                  <a:pt x="0" y="128983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55932" y="8107747"/>
            <a:ext cx="2432315" cy="2050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measure of angle B?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55932" y="8448009"/>
            <a:ext cx="1854644" cy="2050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perimeter?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55932" y="8788270"/>
            <a:ext cx="1398233" cy="2050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area?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77738" y="8098741"/>
            <a:ext cx="855937" cy="2041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4186E0"/>
                </a:solidFill>
                <a:latin typeface="Poppins"/>
                <a:ea typeface="Poppins"/>
                <a:cs typeface="Poppins"/>
                <a:sym typeface="Poppins"/>
              </a:rPr>
              <a:t>37 degrees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579528" y="8420929"/>
            <a:ext cx="855937" cy="2041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4186E0"/>
                </a:solidFill>
                <a:latin typeface="Poppins"/>
                <a:ea typeface="Poppins"/>
                <a:cs typeface="Poppins"/>
                <a:sym typeface="Poppins"/>
              </a:rPr>
              <a:t>120 cm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268000" y="8786391"/>
            <a:ext cx="1167465" cy="2041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4186E0"/>
                </a:solidFill>
                <a:latin typeface="Poppins"/>
                <a:ea typeface="Poppins"/>
                <a:cs typeface="Poppins"/>
                <a:sym typeface="Poppins"/>
              </a:rPr>
              <a:t>60 square cm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748511" y="9108124"/>
            <a:ext cx="1031489" cy="2041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4186E0"/>
                </a:solidFill>
                <a:latin typeface="Poppins"/>
                <a:ea typeface="Poppins"/>
                <a:cs typeface="Poppins"/>
                <a:sym typeface="Poppins"/>
              </a:rPr>
              <a:t>right scalene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5878744" y="8783985"/>
            <a:ext cx="1303007" cy="2041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4186E0"/>
                </a:solidFill>
                <a:latin typeface="Poppins"/>
                <a:ea typeface="Poppins"/>
                <a:cs typeface="Poppins"/>
                <a:sym typeface="Poppins"/>
              </a:rPr>
              <a:t>acute equilateral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196357" y="8108645"/>
            <a:ext cx="1031489" cy="2041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4186E0"/>
                </a:solidFill>
                <a:latin typeface="Poppins"/>
                <a:ea typeface="Poppins"/>
                <a:cs typeface="Poppins"/>
                <a:sym typeface="Poppins"/>
              </a:rPr>
              <a:t>60 degrees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5599714" y="8420929"/>
            <a:ext cx="1031489" cy="2041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4186E0"/>
                </a:solidFill>
                <a:latin typeface="Poppins"/>
                <a:ea typeface="Poppins"/>
                <a:cs typeface="Poppins"/>
                <a:sym typeface="Poppins"/>
              </a:rPr>
              <a:t>66 cm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55932" y="9128532"/>
            <a:ext cx="2069583" cy="2050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67"/>
              </a:lnSpc>
            </a:pPr>
            <a:r>
              <a:rPr lang="en-US" sz="1119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kind of triangle is this?</a:t>
            </a:r>
          </a:p>
        </p:txBody>
      </p:sp>
      <p:sp>
        <p:nvSpPr>
          <p:cNvPr name="AutoShape 19" id="19"/>
          <p:cNvSpPr/>
          <p:nvPr/>
        </p:nvSpPr>
        <p:spPr>
          <a:xfrm flipV="true">
            <a:off x="3058561" y="8299504"/>
            <a:ext cx="618382" cy="4443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flipV="true">
            <a:off x="2478164" y="8641247"/>
            <a:ext cx="1198779" cy="11848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flipV="true">
            <a:off x="2154196" y="8982989"/>
            <a:ext cx="1522746" cy="10367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2" id="22"/>
          <p:cNvSpPr txBox="true"/>
          <p:nvPr/>
        </p:nvSpPr>
        <p:spPr>
          <a:xfrm rot="0">
            <a:off x="3933675" y="8107747"/>
            <a:ext cx="2600473" cy="2021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measure of angle C?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933675" y="8442111"/>
            <a:ext cx="1822496" cy="2021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perimeter?</a:t>
            </a:r>
          </a:p>
        </p:txBody>
      </p:sp>
      <p:sp>
        <p:nvSpPr>
          <p:cNvPr name="AutoShape 24" id="24"/>
          <p:cNvSpPr/>
          <p:nvPr/>
        </p:nvSpPr>
        <p:spPr>
          <a:xfrm flipV="true">
            <a:off x="6196390" y="8293930"/>
            <a:ext cx="607663" cy="4366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flipV="true">
            <a:off x="5535367" y="8629749"/>
            <a:ext cx="1268686" cy="6866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>
            <a:off x="5878767" y="8997988"/>
            <a:ext cx="925201" cy="463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7" id="27"/>
          <p:cNvGrpSpPr/>
          <p:nvPr/>
        </p:nvGrpSpPr>
        <p:grpSpPr>
          <a:xfrm rot="0">
            <a:off x="1576954" y="7557767"/>
            <a:ext cx="212599" cy="191832"/>
            <a:chOff x="0" y="0"/>
            <a:chExt cx="76191" cy="68748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76191" cy="68748"/>
            </a:xfrm>
            <a:custGeom>
              <a:avLst/>
              <a:gdLst/>
              <a:ahLst/>
              <a:cxnLst/>
              <a:rect r="r" b="b" t="t" l="l"/>
              <a:pathLst>
                <a:path h="68748" w="76191">
                  <a:moveTo>
                    <a:pt x="0" y="0"/>
                  </a:moveTo>
                  <a:lnTo>
                    <a:pt x="76191" y="0"/>
                  </a:lnTo>
                  <a:lnTo>
                    <a:pt x="76191" y="68748"/>
                  </a:lnTo>
                  <a:lnTo>
                    <a:pt x="0" y="6874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9" id="29"/>
            <p:cNvSpPr txBox="true"/>
            <p:nvPr/>
          </p:nvSpPr>
          <p:spPr>
            <a:xfrm>
              <a:off x="0" y="-38100"/>
              <a:ext cx="76191" cy="10684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567"/>
                </a:lnSpc>
              </a:pPr>
            </a:p>
          </p:txBody>
        </p:sp>
      </p:grpSp>
      <p:sp>
        <p:nvSpPr>
          <p:cNvPr name="TextBox 30" id="30"/>
          <p:cNvSpPr txBox="true"/>
          <p:nvPr/>
        </p:nvSpPr>
        <p:spPr>
          <a:xfrm rot="-2700000">
            <a:off x="2803654" y="3479361"/>
            <a:ext cx="665006" cy="3088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11 cm</a:t>
            </a:r>
          </a:p>
        </p:txBody>
      </p:sp>
      <p:sp>
        <p:nvSpPr>
          <p:cNvPr name="TextBox 31" id="31"/>
          <p:cNvSpPr txBox="true"/>
          <p:nvPr/>
        </p:nvSpPr>
        <p:spPr>
          <a:xfrm rot="3800180">
            <a:off x="4466303" y="3485513"/>
            <a:ext cx="850726" cy="3088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10 cm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534885" y="4687733"/>
            <a:ext cx="850726" cy="3088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2561547" y="4436469"/>
            <a:ext cx="363564" cy="2443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43°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022047" y="2902714"/>
            <a:ext cx="363564" cy="2443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</a:pPr>
            <a:r>
              <a:rPr lang="en-US" sz="13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A°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4729803" y="4436469"/>
            <a:ext cx="363564" cy="2443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06"/>
              </a:lnSpc>
              <a:spcBef>
                <a:spcPct val="0"/>
              </a:spcBef>
            </a:pPr>
            <a:r>
              <a:rPr lang="en-US" sz="136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45°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756008" y="1347428"/>
            <a:ext cx="6047983" cy="5407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93"/>
              </a:lnSpc>
            </a:pPr>
            <a:r>
              <a:rPr lang="en-US" b="true" sz="3209">
                <a:solidFill>
                  <a:srgbClr val="000000"/>
                </a:solidFill>
                <a:latin typeface="Atma Bold"/>
                <a:ea typeface="Atma Bold"/>
                <a:cs typeface="Atma Bold"/>
                <a:sym typeface="Atma Bold"/>
              </a:rPr>
              <a:t>TRIANGLE FUN ANSWER KEY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756000" y="2283967"/>
            <a:ext cx="6048000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34"/>
              </a:lnSpc>
            </a:pPr>
            <a:r>
              <a:rPr lang="en-US" sz="1167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Use the information given on the diagram to answer the questions below.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833820" y="1054531"/>
            <a:ext cx="637586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Name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755932" y="5366412"/>
            <a:ext cx="3333151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measure of angle A? 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4203829" y="5357147"/>
            <a:ext cx="1030083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4186E0"/>
                </a:solidFill>
                <a:latin typeface="Poppins"/>
                <a:ea typeface="Poppins"/>
                <a:cs typeface="Poppins"/>
                <a:sym typeface="Poppins"/>
              </a:rPr>
              <a:t>92 degrees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4203829" y="5697952"/>
            <a:ext cx="1030083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4186E0"/>
                </a:solidFill>
                <a:latin typeface="Poppins"/>
                <a:ea typeface="Poppins"/>
                <a:cs typeface="Poppins"/>
                <a:sym typeface="Poppins"/>
              </a:rPr>
              <a:t>43 cm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4203829" y="6020291"/>
            <a:ext cx="1172742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4186E0"/>
                </a:solidFill>
                <a:latin typeface="Poppins"/>
                <a:ea typeface="Poppins"/>
                <a:cs typeface="Poppins"/>
                <a:sym typeface="Poppins"/>
              </a:rPr>
              <a:t>acute scalene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755932" y="5702584"/>
            <a:ext cx="3333151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is the perimeter of this trangle?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755932" y="6024923"/>
            <a:ext cx="3333151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kind of triangle is this?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3933675" y="8772108"/>
            <a:ext cx="2390154" cy="2021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0"/>
              </a:lnSpc>
            </a:pPr>
            <a:r>
              <a:rPr lang="en-US" sz="11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What kind of triangle is this?</a:t>
            </a:r>
          </a:p>
        </p:txBody>
      </p:sp>
      <p:sp>
        <p:nvSpPr>
          <p:cNvPr name="TextBox 46" id="46"/>
          <p:cNvSpPr txBox="true"/>
          <p:nvPr/>
        </p:nvSpPr>
        <p:spPr>
          <a:xfrm rot="2763498">
            <a:off x="1964614" y="7023044"/>
            <a:ext cx="850726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50 cm</a:t>
            </a:r>
          </a:p>
        </p:txBody>
      </p:sp>
      <p:sp>
        <p:nvSpPr>
          <p:cNvPr name="TextBox 47" id="47"/>
          <p:cNvSpPr txBox="true"/>
          <p:nvPr/>
        </p:nvSpPr>
        <p:spPr>
          <a:xfrm rot="3593482">
            <a:off x="5547302" y="7025791"/>
            <a:ext cx="590069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5081537" y="7803858"/>
            <a:ext cx="590069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49" id="49"/>
          <p:cNvSpPr txBox="true"/>
          <p:nvPr/>
        </p:nvSpPr>
        <p:spPr>
          <a:xfrm rot="-3528234">
            <a:off x="4636585" y="6987805"/>
            <a:ext cx="590069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22 cm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1728802" y="7760327"/>
            <a:ext cx="850726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40 cm</a:t>
            </a:r>
          </a:p>
        </p:txBody>
      </p:sp>
      <p:sp>
        <p:nvSpPr>
          <p:cNvPr name="TextBox 51" id="51"/>
          <p:cNvSpPr txBox="true"/>
          <p:nvPr/>
        </p:nvSpPr>
        <p:spPr>
          <a:xfrm rot="-5400000">
            <a:off x="1031756" y="7118942"/>
            <a:ext cx="850726" cy="2187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0"/>
              </a:lnSpc>
            </a:pPr>
            <a:r>
              <a:rPr lang="en-US" sz="1264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30 cm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384948" y="7569671"/>
            <a:ext cx="279429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53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628569" y="6712887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B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288624" y="6751020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E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4790200" y="7634633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778511" y="7634633"/>
            <a:ext cx="200466" cy="16109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  <a:spcBef>
                <a:spcPct val="0"/>
              </a:spcBef>
            </a:pP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D</a:t>
            </a:r>
            <a:r>
              <a:rPr lang="en-US" sz="972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°</a:t>
            </a:r>
          </a:p>
        </p:txBody>
      </p:sp>
      <p:sp>
        <p:nvSpPr>
          <p:cNvPr name="AutoShape 57" id="57"/>
          <p:cNvSpPr/>
          <p:nvPr/>
        </p:nvSpPr>
        <p:spPr>
          <a:xfrm flipV="true">
            <a:off x="1316349" y="1234529"/>
            <a:ext cx="2218527" cy="463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8" id="58"/>
          <p:cNvSpPr txBox="true"/>
          <p:nvPr/>
        </p:nvSpPr>
        <p:spPr>
          <a:xfrm rot="0">
            <a:off x="3716574" y="1054531"/>
            <a:ext cx="487347" cy="2026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</a:pPr>
            <a:r>
              <a:rPr lang="en-US" sz="1167" b="true">
                <a:solidFill>
                  <a:srgbClr val="00000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Date</a:t>
            </a:r>
          </a:p>
        </p:txBody>
      </p:sp>
      <p:sp>
        <p:nvSpPr>
          <p:cNvPr name="AutoShape 59" id="59"/>
          <p:cNvSpPr/>
          <p:nvPr/>
        </p:nvSpPr>
        <p:spPr>
          <a:xfrm flipV="true">
            <a:off x="4203930" y="1229897"/>
            <a:ext cx="2600062" cy="463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0" id="60"/>
          <p:cNvSpPr/>
          <p:nvPr/>
        </p:nvSpPr>
        <p:spPr>
          <a:xfrm flipV="true">
            <a:off x="2154196" y="8982989"/>
            <a:ext cx="1522746" cy="10367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1" id="61"/>
          <p:cNvSpPr/>
          <p:nvPr/>
        </p:nvSpPr>
        <p:spPr>
          <a:xfrm flipV="true">
            <a:off x="2154196" y="8982989"/>
            <a:ext cx="1522746" cy="10367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2" id="62"/>
          <p:cNvSpPr/>
          <p:nvPr/>
        </p:nvSpPr>
        <p:spPr>
          <a:xfrm>
            <a:off x="2748511" y="9333618"/>
            <a:ext cx="968031" cy="4632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3" id="63"/>
          <p:cNvSpPr/>
          <p:nvPr/>
        </p:nvSpPr>
        <p:spPr>
          <a:xfrm flipH="false" flipV="false" rot="0">
            <a:off x="1646926" y="1943748"/>
            <a:ext cx="4266148" cy="239971"/>
          </a:xfrm>
          <a:custGeom>
            <a:avLst/>
            <a:gdLst/>
            <a:ahLst/>
            <a:cxnLst/>
            <a:rect r="r" b="b" t="t" l="l"/>
            <a:pathLst>
              <a:path h="239971" w="4266148">
                <a:moveTo>
                  <a:pt x="0" y="0"/>
                </a:moveTo>
                <a:lnTo>
                  <a:pt x="4266148" y="0"/>
                </a:lnTo>
                <a:lnTo>
                  <a:pt x="4266148" y="239971"/>
                </a:lnTo>
                <a:lnTo>
                  <a:pt x="0" y="23997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DAGZdLgwKCU</dc:identifier>
  <dcterms:modified xsi:type="dcterms:W3CDTF">2011-08-01T06:04:30Z</dcterms:modified>
  <cp:revision>1</cp:revision>
  <dc:title>Blue and Yellow Simple Graphic Triangle Measurement Math Worksheet</dc:title>
</cp:coreProperties>
</file>