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Bernoru SemiCondensed" charset="1" panose="00000A06000000000000"/>
      <p:regular r:id="rId7"/>
    </p:embeddedFont>
    <p:embeddedFont>
      <p:font typeface="Glacial Indifference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EE8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42614" y="489371"/>
            <a:ext cx="6474772" cy="9713257"/>
            <a:chOff x="0" y="0"/>
            <a:chExt cx="2980279" cy="447092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980280" cy="4470925"/>
            </a:xfrm>
            <a:custGeom>
              <a:avLst/>
              <a:gdLst/>
              <a:ahLst/>
              <a:cxnLst/>
              <a:rect r="r" b="b" t="t" l="l"/>
              <a:pathLst>
                <a:path h="4470925" w="2980280">
                  <a:moveTo>
                    <a:pt x="2855819" y="4470925"/>
                  </a:moveTo>
                  <a:lnTo>
                    <a:pt x="124460" y="4470925"/>
                  </a:lnTo>
                  <a:cubicBezTo>
                    <a:pt x="55880" y="4470925"/>
                    <a:pt x="0" y="4415045"/>
                    <a:pt x="0" y="434646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855819" y="0"/>
                  </a:lnTo>
                  <a:cubicBezTo>
                    <a:pt x="2924399" y="0"/>
                    <a:pt x="2980280" y="55880"/>
                    <a:pt x="2980280" y="124460"/>
                  </a:cubicBezTo>
                  <a:lnTo>
                    <a:pt x="2980280" y="4346465"/>
                  </a:lnTo>
                  <a:cubicBezTo>
                    <a:pt x="2980280" y="4415045"/>
                    <a:pt x="2924399" y="4470925"/>
                    <a:pt x="2855819" y="4470925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628442" y="988365"/>
            <a:ext cx="1527067" cy="9893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526"/>
              </a:lnSpc>
            </a:pPr>
            <a:r>
              <a:rPr lang="en-US" b="true" sz="2972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САҒАТ НЕШЕ БОЛДЫ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2032153" y="661618"/>
            <a:ext cx="1226609" cy="1429311"/>
          </a:xfrm>
          <a:custGeom>
            <a:avLst/>
            <a:gdLst/>
            <a:ahLst/>
            <a:cxnLst/>
            <a:rect r="r" b="b" t="t" l="l"/>
            <a:pathLst>
              <a:path h="1429311" w="1226609">
                <a:moveTo>
                  <a:pt x="0" y="0"/>
                </a:moveTo>
                <a:lnTo>
                  <a:pt x="1226609" y="0"/>
                </a:lnTo>
                <a:lnTo>
                  <a:pt x="1226609" y="1429311"/>
                </a:lnTo>
                <a:lnTo>
                  <a:pt x="0" y="142931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770420" y="2412868"/>
            <a:ext cx="1446485" cy="1674807"/>
            <a:chOff x="0" y="0"/>
            <a:chExt cx="17791535" cy="20599858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2283712" y="2415364"/>
            <a:ext cx="1446485" cy="1674807"/>
            <a:chOff x="0" y="0"/>
            <a:chExt cx="17791535" cy="2059985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3810655" y="2415364"/>
            <a:ext cx="1446485" cy="1674807"/>
            <a:chOff x="0" y="0"/>
            <a:chExt cx="17791535" cy="20599858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348604" y="2415364"/>
            <a:ext cx="1446485" cy="1674807"/>
            <a:chOff x="0" y="0"/>
            <a:chExt cx="17791535" cy="20599858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764910" y="2415364"/>
            <a:ext cx="1446485" cy="121171"/>
            <a:chOff x="0" y="0"/>
            <a:chExt cx="1819285" cy="1524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2283712" y="2415364"/>
            <a:ext cx="1446485" cy="121171"/>
            <a:chOff x="0" y="0"/>
            <a:chExt cx="1819285" cy="1524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3810655" y="2415364"/>
            <a:ext cx="1446485" cy="121171"/>
            <a:chOff x="0" y="0"/>
            <a:chExt cx="1819285" cy="1524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5348604" y="2415364"/>
            <a:ext cx="1446485" cy="121171"/>
            <a:chOff x="0" y="0"/>
            <a:chExt cx="1819285" cy="1524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sp>
        <p:nvSpPr>
          <p:cNvPr name="AutoShape 22" id="22"/>
          <p:cNvSpPr/>
          <p:nvPr/>
        </p:nvSpPr>
        <p:spPr>
          <a:xfrm rot="0">
            <a:off x="926124" y="3964965"/>
            <a:ext cx="1124058" cy="0"/>
          </a:xfrm>
          <a:prstGeom prst="line">
            <a:avLst/>
          </a:prstGeom>
          <a:ln cap="rnd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0">
            <a:off x="2444926" y="3961142"/>
            <a:ext cx="1124058" cy="0"/>
          </a:xfrm>
          <a:prstGeom prst="line">
            <a:avLst/>
          </a:prstGeom>
          <a:ln cap="rnd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0">
            <a:off x="3947880" y="3953497"/>
            <a:ext cx="1124058" cy="0"/>
          </a:xfrm>
          <a:prstGeom prst="line">
            <a:avLst/>
          </a:prstGeom>
          <a:ln cap="rnd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0">
            <a:off x="5485830" y="3947697"/>
            <a:ext cx="1124058" cy="0"/>
          </a:xfrm>
          <a:prstGeom prst="line">
            <a:avLst/>
          </a:prstGeom>
          <a:ln cap="rnd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6" id="26"/>
          <p:cNvSpPr/>
          <p:nvPr/>
        </p:nvSpPr>
        <p:spPr>
          <a:xfrm flipH="false" flipV="false" rot="0">
            <a:off x="1040609" y="2682703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7" id="27"/>
          <p:cNvSpPr/>
          <p:nvPr/>
        </p:nvSpPr>
        <p:spPr>
          <a:xfrm rot="-5400000">
            <a:off x="1330931" y="2958364"/>
            <a:ext cx="335237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1800000">
            <a:off x="1487877" y="3197694"/>
            <a:ext cx="270136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9" id="29"/>
          <p:cNvSpPr/>
          <p:nvPr/>
        </p:nvSpPr>
        <p:spPr>
          <a:xfrm flipH="false" flipV="false" rot="0">
            <a:off x="2553901" y="2678415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0" id="30"/>
          <p:cNvSpPr/>
          <p:nvPr/>
        </p:nvSpPr>
        <p:spPr>
          <a:xfrm rot="-10800000">
            <a:off x="2697665" y="3121695"/>
            <a:ext cx="314176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-1693764">
            <a:off x="3004063" y="3065417"/>
            <a:ext cx="255622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2" id="32"/>
          <p:cNvSpPr/>
          <p:nvPr/>
        </p:nvSpPr>
        <p:spPr>
          <a:xfrm flipH="false" flipV="false" rot="0">
            <a:off x="4080844" y="2682703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3" id="33"/>
          <p:cNvSpPr/>
          <p:nvPr/>
        </p:nvSpPr>
        <p:spPr>
          <a:xfrm rot="5400000">
            <a:off x="4376200" y="3288566"/>
            <a:ext cx="325167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-3600000">
            <a:off x="4478817" y="3013436"/>
            <a:ext cx="269562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5" id="35"/>
          <p:cNvSpPr/>
          <p:nvPr/>
        </p:nvSpPr>
        <p:spPr>
          <a:xfrm flipH="false" flipV="false" rot="0">
            <a:off x="5618794" y="2668642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6" id="36"/>
          <p:cNvSpPr/>
          <p:nvPr/>
        </p:nvSpPr>
        <p:spPr>
          <a:xfrm rot="0">
            <a:off x="6076734" y="3111922"/>
            <a:ext cx="310387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10799999">
            <a:off x="5809588" y="3116099"/>
            <a:ext cx="274570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8" id="38"/>
          <p:cNvGrpSpPr/>
          <p:nvPr/>
        </p:nvGrpSpPr>
        <p:grpSpPr>
          <a:xfrm rot="0">
            <a:off x="769775" y="6308586"/>
            <a:ext cx="1446485" cy="1674807"/>
            <a:chOff x="0" y="0"/>
            <a:chExt cx="17791535" cy="20599858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40" id="40"/>
          <p:cNvGrpSpPr/>
          <p:nvPr/>
        </p:nvGrpSpPr>
        <p:grpSpPr>
          <a:xfrm rot="0">
            <a:off x="2283067" y="6311083"/>
            <a:ext cx="1446485" cy="1674807"/>
            <a:chOff x="0" y="0"/>
            <a:chExt cx="17791535" cy="20599858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42" id="42"/>
          <p:cNvGrpSpPr/>
          <p:nvPr/>
        </p:nvGrpSpPr>
        <p:grpSpPr>
          <a:xfrm rot="0">
            <a:off x="3810009" y="6311083"/>
            <a:ext cx="1446485" cy="1674807"/>
            <a:chOff x="0" y="0"/>
            <a:chExt cx="17791535" cy="20599858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5347959" y="6311083"/>
            <a:ext cx="1446485" cy="1674807"/>
            <a:chOff x="0" y="0"/>
            <a:chExt cx="17791535" cy="20599858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46" id="46"/>
          <p:cNvGrpSpPr/>
          <p:nvPr/>
        </p:nvGrpSpPr>
        <p:grpSpPr>
          <a:xfrm rot="0">
            <a:off x="764265" y="6311083"/>
            <a:ext cx="1446485" cy="121171"/>
            <a:chOff x="0" y="0"/>
            <a:chExt cx="1819285" cy="1524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2283067" y="6311083"/>
            <a:ext cx="1446485" cy="121171"/>
            <a:chOff x="0" y="0"/>
            <a:chExt cx="1819285" cy="152400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50" id="50"/>
          <p:cNvGrpSpPr/>
          <p:nvPr/>
        </p:nvGrpSpPr>
        <p:grpSpPr>
          <a:xfrm rot="0">
            <a:off x="3810009" y="6311083"/>
            <a:ext cx="1446485" cy="121171"/>
            <a:chOff x="0" y="0"/>
            <a:chExt cx="1819285" cy="1524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52" id="52"/>
          <p:cNvGrpSpPr/>
          <p:nvPr/>
        </p:nvGrpSpPr>
        <p:grpSpPr>
          <a:xfrm rot="0">
            <a:off x="5347959" y="6311083"/>
            <a:ext cx="1446485" cy="121171"/>
            <a:chOff x="0" y="0"/>
            <a:chExt cx="1819285" cy="152400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sp>
        <p:nvSpPr>
          <p:cNvPr name="Freeform 54" id="54"/>
          <p:cNvSpPr/>
          <p:nvPr/>
        </p:nvSpPr>
        <p:spPr>
          <a:xfrm flipH="false" flipV="false" rot="0">
            <a:off x="1039964" y="6578421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2553256" y="6574134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4080198" y="6578421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8" y="0"/>
                </a:lnTo>
                <a:lnTo>
                  <a:pt x="906108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5618148" y="6564360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0">
            <a:off x="772529" y="2184250"/>
            <a:ext cx="144684" cy="144684"/>
          </a:xfrm>
          <a:custGeom>
            <a:avLst/>
            <a:gdLst/>
            <a:ahLst/>
            <a:cxnLst/>
            <a:rect r="r" b="b" t="t" l="l"/>
            <a:pathLst>
              <a:path h="144684" w="144684">
                <a:moveTo>
                  <a:pt x="0" y="0"/>
                </a:moveTo>
                <a:lnTo>
                  <a:pt x="144685" y="0"/>
                </a:lnTo>
                <a:lnTo>
                  <a:pt x="144685" y="144684"/>
                </a:lnTo>
                <a:lnTo>
                  <a:pt x="0" y="14468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false" flipV="false" rot="0">
            <a:off x="764265" y="6069407"/>
            <a:ext cx="144684" cy="144684"/>
          </a:xfrm>
          <a:custGeom>
            <a:avLst/>
            <a:gdLst/>
            <a:ahLst/>
            <a:cxnLst/>
            <a:rect r="r" b="b" t="t" l="l"/>
            <a:pathLst>
              <a:path h="144684" w="144684">
                <a:moveTo>
                  <a:pt x="0" y="0"/>
                </a:moveTo>
                <a:lnTo>
                  <a:pt x="144684" y="0"/>
                </a:lnTo>
                <a:lnTo>
                  <a:pt x="144684" y="144684"/>
                </a:lnTo>
                <a:lnTo>
                  <a:pt x="0" y="14468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0" id="60"/>
          <p:cNvGrpSpPr/>
          <p:nvPr/>
        </p:nvGrpSpPr>
        <p:grpSpPr>
          <a:xfrm rot="0">
            <a:off x="770420" y="4167279"/>
            <a:ext cx="1446485" cy="1674807"/>
            <a:chOff x="0" y="0"/>
            <a:chExt cx="17791535" cy="20599858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62" id="62"/>
          <p:cNvGrpSpPr/>
          <p:nvPr/>
        </p:nvGrpSpPr>
        <p:grpSpPr>
          <a:xfrm rot="0">
            <a:off x="2283712" y="4169776"/>
            <a:ext cx="1446485" cy="1674807"/>
            <a:chOff x="0" y="0"/>
            <a:chExt cx="17791535" cy="20599858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64" id="64"/>
          <p:cNvGrpSpPr/>
          <p:nvPr/>
        </p:nvGrpSpPr>
        <p:grpSpPr>
          <a:xfrm rot="0">
            <a:off x="3810655" y="4169776"/>
            <a:ext cx="1446485" cy="1674807"/>
            <a:chOff x="0" y="0"/>
            <a:chExt cx="17791535" cy="20599858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66" id="66"/>
          <p:cNvGrpSpPr/>
          <p:nvPr/>
        </p:nvGrpSpPr>
        <p:grpSpPr>
          <a:xfrm rot="0">
            <a:off x="5348604" y="4169776"/>
            <a:ext cx="1446485" cy="1674807"/>
            <a:chOff x="0" y="0"/>
            <a:chExt cx="17791535" cy="20599858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68" id="68"/>
          <p:cNvGrpSpPr/>
          <p:nvPr/>
        </p:nvGrpSpPr>
        <p:grpSpPr>
          <a:xfrm rot="0">
            <a:off x="764910" y="4169776"/>
            <a:ext cx="1446485" cy="121171"/>
            <a:chOff x="0" y="0"/>
            <a:chExt cx="1819285" cy="15240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2283712" y="4169776"/>
            <a:ext cx="1446485" cy="121171"/>
            <a:chOff x="0" y="0"/>
            <a:chExt cx="1819285" cy="152400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72" id="72"/>
          <p:cNvGrpSpPr/>
          <p:nvPr/>
        </p:nvGrpSpPr>
        <p:grpSpPr>
          <a:xfrm rot="0">
            <a:off x="3810655" y="4169776"/>
            <a:ext cx="1446485" cy="121171"/>
            <a:chOff x="0" y="0"/>
            <a:chExt cx="1819285" cy="152400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74" id="74"/>
          <p:cNvGrpSpPr/>
          <p:nvPr/>
        </p:nvGrpSpPr>
        <p:grpSpPr>
          <a:xfrm rot="0">
            <a:off x="5348604" y="4169776"/>
            <a:ext cx="1446485" cy="121171"/>
            <a:chOff x="0" y="0"/>
            <a:chExt cx="1819285" cy="15240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sp>
        <p:nvSpPr>
          <p:cNvPr name="AutoShape 76" id="76"/>
          <p:cNvSpPr/>
          <p:nvPr/>
        </p:nvSpPr>
        <p:spPr>
          <a:xfrm rot="0">
            <a:off x="926124" y="5719376"/>
            <a:ext cx="1124058" cy="0"/>
          </a:xfrm>
          <a:prstGeom prst="line">
            <a:avLst/>
          </a:prstGeom>
          <a:ln cap="rnd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7" id="77"/>
          <p:cNvSpPr/>
          <p:nvPr/>
        </p:nvSpPr>
        <p:spPr>
          <a:xfrm rot="0">
            <a:off x="2444926" y="5715554"/>
            <a:ext cx="1124058" cy="0"/>
          </a:xfrm>
          <a:prstGeom prst="line">
            <a:avLst/>
          </a:prstGeom>
          <a:ln cap="rnd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8" id="78"/>
          <p:cNvSpPr/>
          <p:nvPr/>
        </p:nvSpPr>
        <p:spPr>
          <a:xfrm rot="0">
            <a:off x="3947880" y="5707908"/>
            <a:ext cx="1124058" cy="0"/>
          </a:xfrm>
          <a:prstGeom prst="line">
            <a:avLst/>
          </a:prstGeom>
          <a:ln cap="rnd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9" id="79"/>
          <p:cNvSpPr/>
          <p:nvPr/>
        </p:nvSpPr>
        <p:spPr>
          <a:xfrm rot="0">
            <a:off x="5485830" y="5702109"/>
            <a:ext cx="1124058" cy="0"/>
          </a:xfrm>
          <a:prstGeom prst="line">
            <a:avLst/>
          </a:prstGeom>
          <a:ln cap="rnd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80" id="80"/>
          <p:cNvSpPr/>
          <p:nvPr/>
        </p:nvSpPr>
        <p:spPr>
          <a:xfrm flipH="false" flipV="false" rot="0">
            <a:off x="1040609" y="4437114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81" id="81"/>
          <p:cNvSpPr/>
          <p:nvPr/>
        </p:nvSpPr>
        <p:spPr>
          <a:xfrm rot="-5400000">
            <a:off x="1330931" y="4712776"/>
            <a:ext cx="335237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2" id="82"/>
          <p:cNvSpPr/>
          <p:nvPr/>
        </p:nvSpPr>
        <p:spPr>
          <a:xfrm rot="9133183">
            <a:off x="1242705" y="4949924"/>
            <a:ext cx="279368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83" id="83"/>
          <p:cNvSpPr/>
          <p:nvPr/>
        </p:nvSpPr>
        <p:spPr>
          <a:xfrm flipH="false" flipV="false" rot="0">
            <a:off x="2553901" y="4432827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84" id="84"/>
          <p:cNvSpPr/>
          <p:nvPr/>
        </p:nvSpPr>
        <p:spPr>
          <a:xfrm rot="5493410">
            <a:off x="2842576" y="5041083"/>
            <a:ext cx="329576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5" id="85"/>
          <p:cNvSpPr/>
          <p:nvPr/>
        </p:nvSpPr>
        <p:spPr>
          <a:xfrm rot="-5501860">
            <a:off x="2879400" y="4744752"/>
            <a:ext cx="271681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86" id="86"/>
          <p:cNvSpPr/>
          <p:nvPr/>
        </p:nvSpPr>
        <p:spPr>
          <a:xfrm flipH="false" flipV="false" rot="0">
            <a:off x="4080844" y="4437114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87" id="87"/>
          <p:cNvSpPr/>
          <p:nvPr/>
        </p:nvSpPr>
        <p:spPr>
          <a:xfrm rot="0">
            <a:off x="4538784" y="4880643"/>
            <a:ext cx="325632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8" id="88"/>
          <p:cNvSpPr/>
          <p:nvPr/>
        </p:nvSpPr>
        <p:spPr>
          <a:xfrm rot="-2209033">
            <a:off x="4522899" y="4814786"/>
            <a:ext cx="233734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89" id="89"/>
          <p:cNvSpPr/>
          <p:nvPr/>
        </p:nvSpPr>
        <p:spPr>
          <a:xfrm flipH="false" flipV="false" rot="0">
            <a:off x="5618794" y="4423053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90" id="90"/>
          <p:cNvSpPr/>
          <p:nvPr/>
        </p:nvSpPr>
        <p:spPr>
          <a:xfrm rot="-10696063">
            <a:off x="5755282" y="4861722"/>
            <a:ext cx="321525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1" id="91"/>
          <p:cNvSpPr/>
          <p:nvPr/>
        </p:nvSpPr>
        <p:spPr>
          <a:xfrm rot="7447654">
            <a:off x="5877958" y="4980103"/>
            <a:ext cx="264183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2" id="92"/>
          <p:cNvGrpSpPr/>
          <p:nvPr/>
        </p:nvGrpSpPr>
        <p:grpSpPr>
          <a:xfrm rot="0">
            <a:off x="769775" y="8072308"/>
            <a:ext cx="1446485" cy="1674807"/>
            <a:chOff x="0" y="0"/>
            <a:chExt cx="17791535" cy="20599858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94" id="94"/>
          <p:cNvGrpSpPr/>
          <p:nvPr/>
        </p:nvGrpSpPr>
        <p:grpSpPr>
          <a:xfrm rot="0">
            <a:off x="2283067" y="8074805"/>
            <a:ext cx="1446485" cy="1674807"/>
            <a:chOff x="0" y="0"/>
            <a:chExt cx="17791535" cy="20599858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96" id="96"/>
          <p:cNvGrpSpPr/>
          <p:nvPr/>
        </p:nvGrpSpPr>
        <p:grpSpPr>
          <a:xfrm rot="0">
            <a:off x="3810009" y="8074805"/>
            <a:ext cx="1446485" cy="1674807"/>
            <a:chOff x="0" y="0"/>
            <a:chExt cx="17791535" cy="20599858"/>
          </a:xfrm>
        </p:grpSpPr>
        <p:sp>
          <p:nvSpPr>
            <p:cNvPr name="Freeform 97" id="97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98" id="98"/>
          <p:cNvGrpSpPr/>
          <p:nvPr/>
        </p:nvGrpSpPr>
        <p:grpSpPr>
          <a:xfrm rot="0">
            <a:off x="5347959" y="8074805"/>
            <a:ext cx="1446485" cy="1674807"/>
            <a:chOff x="0" y="0"/>
            <a:chExt cx="17791535" cy="20599858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17791536" cy="20599857"/>
            </a:xfrm>
            <a:custGeom>
              <a:avLst/>
              <a:gdLst/>
              <a:ahLst/>
              <a:cxnLst/>
              <a:rect r="r" b="b" t="t" l="l"/>
              <a:pathLst>
                <a:path h="20599857" w="17791536">
                  <a:moveTo>
                    <a:pt x="0" y="0"/>
                  </a:moveTo>
                  <a:lnTo>
                    <a:pt x="0" y="20599857"/>
                  </a:lnTo>
                  <a:lnTo>
                    <a:pt x="17791536" y="20599857"/>
                  </a:lnTo>
                  <a:lnTo>
                    <a:pt x="17791536" y="0"/>
                  </a:lnTo>
                  <a:lnTo>
                    <a:pt x="0" y="0"/>
                  </a:lnTo>
                  <a:close/>
                  <a:moveTo>
                    <a:pt x="17730575" y="20538898"/>
                  </a:moveTo>
                  <a:lnTo>
                    <a:pt x="59690" y="20538898"/>
                  </a:lnTo>
                  <a:lnTo>
                    <a:pt x="59690" y="59690"/>
                  </a:lnTo>
                  <a:lnTo>
                    <a:pt x="17730575" y="59690"/>
                  </a:lnTo>
                  <a:lnTo>
                    <a:pt x="17730575" y="20538898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100" id="100"/>
          <p:cNvGrpSpPr/>
          <p:nvPr/>
        </p:nvGrpSpPr>
        <p:grpSpPr>
          <a:xfrm rot="0">
            <a:off x="764265" y="8074805"/>
            <a:ext cx="1446485" cy="121171"/>
            <a:chOff x="0" y="0"/>
            <a:chExt cx="1819285" cy="152400"/>
          </a:xfrm>
        </p:grpSpPr>
        <p:sp>
          <p:nvSpPr>
            <p:cNvPr name="Freeform 101" id="101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102" id="102"/>
          <p:cNvGrpSpPr/>
          <p:nvPr/>
        </p:nvGrpSpPr>
        <p:grpSpPr>
          <a:xfrm rot="0">
            <a:off x="2283067" y="8074805"/>
            <a:ext cx="1446485" cy="121171"/>
            <a:chOff x="0" y="0"/>
            <a:chExt cx="1819285" cy="152400"/>
          </a:xfrm>
        </p:grpSpPr>
        <p:sp>
          <p:nvSpPr>
            <p:cNvPr name="Freeform 103" id="103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104" id="104"/>
          <p:cNvGrpSpPr/>
          <p:nvPr/>
        </p:nvGrpSpPr>
        <p:grpSpPr>
          <a:xfrm rot="0">
            <a:off x="3810009" y="8074805"/>
            <a:ext cx="1446485" cy="121171"/>
            <a:chOff x="0" y="0"/>
            <a:chExt cx="1819285" cy="152400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grpSp>
        <p:nvGrpSpPr>
          <p:cNvPr name="Group 106" id="106"/>
          <p:cNvGrpSpPr/>
          <p:nvPr/>
        </p:nvGrpSpPr>
        <p:grpSpPr>
          <a:xfrm rot="0">
            <a:off x="5347959" y="8074805"/>
            <a:ext cx="1446485" cy="121171"/>
            <a:chOff x="0" y="0"/>
            <a:chExt cx="1819285" cy="152400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1819285" cy="152400"/>
            </a:xfrm>
            <a:custGeom>
              <a:avLst/>
              <a:gdLst/>
              <a:ahLst/>
              <a:cxnLst/>
              <a:rect r="r" b="b" t="t" l="l"/>
              <a:pathLst>
                <a:path h="152400" w="1819285">
                  <a:moveTo>
                    <a:pt x="0" y="0"/>
                  </a:moveTo>
                  <a:lnTo>
                    <a:pt x="1819285" y="0"/>
                  </a:lnTo>
                  <a:lnTo>
                    <a:pt x="1819285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6ACFF3"/>
            </a:solidFill>
          </p:spPr>
        </p:sp>
      </p:grpSp>
      <p:sp>
        <p:nvSpPr>
          <p:cNvPr name="Freeform 108" id="108"/>
          <p:cNvSpPr/>
          <p:nvPr/>
        </p:nvSpPr>
        <p:spPr>
          <a:xfrm flipH="false" flipV="false" rot="0">
            <a:off x="1039964" y="8342143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9" id="109"/>
          <p:cNvSpPr/>
          <p:nvPr/>
        </p:nvSpPr>
        <p:spPr>
          <a:xfrm flipH="false" flipV="false" rot="0">
            <a:off x="2553256" y="8337856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0" id="110"/>
          <p:cNvSpPr/>
          <p:nvPr/>
        </p:nvSpPr>
        <p:spPr>
          <a:xfrm flipH="false" flipV="false" rot="0">
            <a:off x="4080198" y="8342143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8" y="0"/>
                </a:lnTo>
                <a:lnTo>
                  <a:pt x="906108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1" id="111"/>
          <p:cNvSpPr/>
          <p:nvPr/>
        </p:nvSpPr>
        <p:spPr>
          <a:xfrm flipH="false" flipV="false" rot="0">
            <a:off x="5618148" y="8328082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12" id="112"/>
          <p:cNvGrpSpPr/>
          <p:nvPr/>
        </p:nvGrpSpPr>
        <p:grpSpPr>
          <a:xfrm rot="0">
            <a:off x="4927699" y="756000"/>
            <a:ext cx="1866746" cy="172172"/>
            <a:chOff x="0" y="0"/>
            <a:chExt cx="10038548" cy="925869"/>
          </a:xfrm>
        </p:grpSpPr>
        <p:sp>
          <p:nvSpPr>
            <p:cNvPr name="Freeform 113" id="113"/>
            <p:cNvSpPr/>
            <p:nvPr/>
          </p:nvSpPr>
          <p:spPr>
            <a:xfrm flipH="false" flipV="false" rot="0">
              <a:off x="0" y="0"/>
              <a:ext cx="10038548" cy="925869"/>
            </a:xfrm>
            <a:custGeom>
              <a:avLst/>
              <a:gdLst/>
              <a:ahLst/>
              <a:cxnLst/>
              <a:rect r="r" b="b" t="t" l="l"/>
              <a:pathLst>
                <a:path h="925869" w="10038548">
                  <a:moveTo>
                    <a:pt x="0" y="0"/>
                  </a:moveTo>
                  <a:lnTo>
                    <a:pt x="10038548" y="0"/>
                  </a:lnTo>
                  <a:lnTo>
                    <a:pt x="10038548" y="925869"/>
                  </a:lnTo>
                  <a:lnTo>
                    <a:pt x="0" y="925869"/>
                  </a:lnTo>
                  <a:close/>
                </a:path>
              </a:pathLst>
            </a:custGeom>
            <a:solidFill>
              <a:srgbClr val="FABB17"/>
            </a:solidFill>
          </p:spPr>
        </p:sp>
      </p:grpSp>
      <p:sp>
        <p:nvSpPr>
          <p:cNvPr name="TextBox 114" id="114"/>
          <p:cNvSpPr txBox="true"/>
          <p:nvPr/>
        </p:nvSpPr>
        <p:spPr>
          <a:xfrm rot="0">
            <a:off x="4951127" y="778069"/>
            <a:ext cx="1843318" cy="1198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80"/>
              </a:lnSpc>
            </a:pPr>
            <a:r>
              <a:rPr lang="en-US" sz="700">
                <a:solidFill>
                  <a:srgbClr val="202F5A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Name:</a:t>
            </a:r>
          </a:p>
        </p:txBody>
      </p:sp>
      <p:grpSp>
        <p:nvGrpSpPr>
          <p:cNvPr name="Group 115" id="115"/>
          <p:cNvGrpSpPr/>
          <p:nvPr/>
        </p:nvGrpSpPr>
        <p:grpSpPr>
          <a:xfrm rot="0">
            <a:off x="4927699" y="954122"/>
            <a:ext cx="1866746" cy="172172"/>
            <a:chOff x="0" y="0"/>
            <a:chExt cx="10038548" cy="925869"/>
          </a:xfrm>
        </p:grpSpPr>
        <p:sp>
          <p:nvSpPr>
            <p:cNvPr name="Freeform 116" id="116"/>
            <p:cNvSpPr/>
            <p:nvPr/>
          </p:nvSpPr>
          <p:spPr>
            <a:xfrm flipH="false" flipV="false" rot="0">
              <a:off x="0" y="0"/>
              <a:ext cx="10038548" cy="925869"/>
            </a:xfrm>
            <a:custGeom>
              <a:avLst/>
              <a:gdLst/>
              <a:ahLst/>
              <a:cxnLst/>
              <a:rect r="r" b="b" t="t" l="l"/>
              <a:pathLst>
                <a:path h="925869" w="10038548">
                  <a:moveTo>
                    <a:pt x="0" y="0"/>
                  </a:moveTo>
                  <a:lnTo>
                    <a:pt x="10038548" y="0"/>
                  </a:lnTo>
                  <a:lnTo>
                    <a:pt x="10038548" y="925869"/>
                  </a:lnTo>
                  <a:lnTo>
                    <a:pt x="0" y="925869"/>
                  </a:lnTo>
                  <a:close/>
                </a:path>
              </a:pathLst>
            </a:custGeom>
            <a:solidFill>
              <a:srgbClr val="FABB17"/>
            </a:solidFill>
          </p:spPr>
        </p:sp>
      </p:grpSp>
      <p:sp>
        <p:nvSpPr>
          <p:cNvPr name="TextBox 117" id="117"/>
          <p:cNvSpPr txBox="true"/>
          <p:nvPr/>
        </p:nvSpPr>
        <p:spPr>
          <a:xfrm rot="0">
            <a:off x="4950458" y="970779"/>
            <a:ext cx="1843986" cy="1198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80"/>
              </a:lnSpc>
            </a:pPr>
            <a:r>
              <a:rPr lang="en-US" sz="700">
                <a:solidFill>
                  <a:srgbClr val="202F5A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Date:</a:t>
            </a:r>
          </a:p>
        </p:txBody>
      </p:sp>
      <p:grpSp>
        <p:nvGrpSpPr>
          <p:cNvPr name="Group 118" id="118"/>
          <p:cNvGrpSpPr/>
          <p:nvPr/>
        </p:nvGrpSpPr>
        <p:grpSpPr>
          <a:xfrm rot="0">
            <a:off x="4927699" y="1142792"/>
            <a:ext cx="1866746" cy="172172"/>
            <a:chOff x="0" y="0"/>
            <a:chExt cx="10038548" cy="925869"/>
          </a:xfrm>
        </p:grpSpPr>
        <p:sp>
          <p:nvSpPr>
            <p:cNvPr name="Freeform 119" id="119"/>
            <p:cNvSpPr/>
            <p:nvPr/>
          </p:nvSpPr>
          <p:spPr>
            <a:xfrm flipH="false" flipV="false" rot="0">
              <a:off x="0" y="0"/>
              <a:ext cx="10038548" cy="925869"/>
            </a:xfrm>
            <a:custGeom>
              <a:avLst/>
              <a:gdLst/>
              <a:ahLst/>
              <a:cxnLst/>
              <a:rect r="r" b="b" t="t" l="l"/>
              <a:pathLst>
                <a:path h="925869" w="10038548">
                  <a:moveTo>
                    <a:pt x="0" y="0"/>
                  </a:moveTo>
                  <a:lnTo>
                    <a:pt x="10038548" y="0"/>
                  </a:lnTo>
                  <a:lnTo>
                    <a:pt x="10038548" y="925869"/>
                  </a:lnTo>
                  <a:lnTo>
                    <a:pt x="0" y="925869"/>
                  </a:lnTo>
                  <a:close/>
                </a:path>
              </a:pathLst>
            </a:custGeom>
            <a:solidFill>
              <a:srgbClr val="FABB17"/>
            </a:solidFill>
          </p:spPr>
        </p:sp>
      </p:grpSp>
      <p:sp>
        <p:nvSpPr>
          <p:cNvPr name="TextBox 120" id="120"/>
          <p:cNvSpPr txBox="true"/>
          <p:nvPr/>
        </p:nvSpPr>
        <p:spPr>
          <a:xfrm rot="0">
            <a:off x="4950458" y="1165411"/>
            <a:ext cx="1843986" cy="1198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80"/>
              </a:lnSpc>
            </a:pPr>
            <a:r>
              <a:rPr lang="en-US" sz="700">
                <a:solidFill>
                  <a:srgbClr val="202F5A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Class:</a:t>
            </a:r>
          </a:p>
        </p:txBody>
      </p:sp>
      <p:sp>
        <p:nvSpPr>
          <p:cNvPr name="AutoShape 121" id="121"/>
          <p:cNvSpPr/>
          <p:nvPr/>
        </p:nvSpPr>
        <p:spPr>
          <a:xfrm rot="0">
            <a:off x="4950470" y="897877"/>
            <a:ext cx="1799117" cy="0"/>
          </a:xfrm>
          <a:prstGeom prst="line">
            <a:avLst/>
          </a:prstGeom>
          <a:ln cap="flat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2" id="122"/>
          <p:cNvSpPr/>
          <p:nvPr/>
        </p:nvSpPr>
        <p:spPr>
          <a:xfrm rot="0">
            <a:off x="4950470" y="1090588"/>
            <a:ext cx="1799117" cy="0"/>
          </a:xfrm>
          <a:prstGeom prst="line">
            <a:avLst/>
          </a:prstGeom>
          <a:ln cap="flat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3" id="123"/>
          <p:cNvSpPr/>
          <p:nvPr/>
        </p:nvSpPr>
        <p:spPr>
          <a:xfrm rot="0">
            <a:off x="4950470" y="1285219"/>
            <a:ext cx="1799117" cy="0"/>
          </a:xfrm>
          <a:prstGeom prst="line">
            <a:avLst/>
          </a:prstGeom>
          <a:ln cap="flat" w="9525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4" id="124"/>
          <p:cNvSpPr txBox="true"/>
          <p:nvPr/>
        </p:nvSpPr>
        <p:spPr>
          <a:xfrm rot="0">
            <a:off x="764910" y="2396314"/>
            <a:ext cx="1446485" cy="142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2283712" y="2393818"/>
            <a:ext cx="1446485" cy="1414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3810655" y="2393818"/>
            <a:ext cx="1446485" cy="142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5348604" y="2393818"/>
            <a:ext cx="1446485" cy="136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34"/>
              </a:lnSpc>
            </a:pPr>
            <a:r>
              <a:rPr lang="en-US" sz="81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28" id="128"/>
          <p:cNvSpPr txBox="true"/>
          <p:nvPr/>
        </p:nvSpPr>
        <p:spPr>
          <a:xfrm rot="0">
            <a:off x="764265" y="6292033"/>
            <a:ext cx="1446485" cy="142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29" id="129"/>
          <p:cNvSpPr txBox="true"/>
          <p:nvPr/>
        </p:nvSpPr>
        <p:spPr>
          <a:xfrm rot="0">
            <a:off x="2283067" y="6289536"/>
            <a:ext cx="1446485" cy="1414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30" id="130"/>
          <p:cNvSpPr txBox="true"/>
          <p:nvPr/>
        </p:nvSpPr>
        <p:spPr>
          <a:xfrm rot="0">
            <a:off x="3810009" y="6289536"/>
            <a:ext cx="1446485" cy="142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31" id="131"/>
          <p:cNvSpPr txBox="true"/>
          <p:nvPr/>
        </p:nvSpPr>
        <p:spPr>
          <a:xfrm rot="0">
            <a:off x="5347959" y="6289536"/>
            <a:ext cx="1446485" cy="136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34"/>
              </a:lnSpc>
            </a:pPr>
            <a:r>
              <a:rPr lang="en-US" sz="81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32" id="132"/>
          <p:cNvSpPr txBox="true"/>
          <p:nvPr/>
        </p:nvSpPr>
        <p:spPr>
          <a:xfrm rot="0">
            <a:off x="758755" y="7573763"/>
            <a:ext cx="1446485" cy="3333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6"/>
              </a:lnSpc>
            </a:pPr>
            <a:r>
              <a:rPr lang="en-US" sz="1876">
                <a:solidFill>
                  <a:srgbClr val="E16F28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3:45</a:t>
            </a:r>
          </a:p>
        </p:txBody>
      </p:sp>
      <p:sp>
        <p:nvSpPr>
          <p:cNvPr name="TextBox 133" id="133"/>
          <p:cNvSpPr txBox="true"/>
          <p:nvPr/>
        </p:nvSpPr>
        <p:spPr>
          <a:xfrm rot="0">
            <a:off x="2285244" y="7573763"/>
            <a:ext cx="1446485" cy="332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6"/>
              </a:lnSpc>
            </a:pPr>
            <a:r>
              <a:rPr lang="en-US" sz="1876">
                <a:solidFill>
                  <a:srgbClr val="E16F28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7:30</a:t>
            </a:r>
          </a:p>
        </p:txBody>
      </p:sp>
      <p:sp>
        <p:nvSpPr>
          <p:cNvPr name="TextBox 134" id="134"/>
          <p:cNvSpPr txBox="true"/>
          <p:nvPr/>
        </p:nvSpPr>
        <p:spPr>
          <a:xfrm rot="0">
            <a:off x="3819160" y="7552670"/>
            <a:ext cx="1446485" cy="332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6"/>
              </a:lnSpc>
            </a:pPr>
            <a:r>
              <a:rPr lang="en-US" sz="1876">
                <a:solidFill>
                  <a:srgbClr val="E16F28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1:15</a:t>
            </a:r>
          </a:p>
        </p:txBody>
      </p:sp>
      <p:sp>
        <p:nvSpPr>
          <p:cNvPr name="TextBox 135" id="135"/>
          <p:cNvSpPr txBox="true"/>
          <p:nvPr/>
        </p:nvSpPr>
        <p:spPr>
          <a:xfrm rot="0">
            <a:off x="5354760" y="7552670"/>
            <a:ext cx="1446485" cy="332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6"/>
              </a:lnSpc>
            </a:pPr>
            <a:r>
              <a:rPr lang="en-US" sz="1876">
                <a:solidFill>
                  <a:srgbClr val="E16F28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6:00</a:t>
            </a:r>
          </a:p>
        </p:txBody>
      </p:sp>
      <p:sp>
        <p:nvSpPr>
          <p:cNvPr name="TextBox 136" id="136"/>
          <p:cNvSpPr txBox="true"/>
          <p:nvPr/>
        </p:nvSpPr>
        <p:spPr>
          <a:xfrm rot="0">
            <a:off x="948866" y="2172773"/>
            <a:ext cx="5900415" cy="1485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60"/>
              </a:lnSpc>
            </a:pPr>
            <a:r>
              <a:rPr lang="en-US" sz="900">
                <a:solidFill>
                  <a:srgbClr val="202F5A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Нұсқаулық: сағаттың тұтқаларына қарап, уақытты жазыңыз.</a:t>
            </a:r>
          </a:p>
        </p:txBody>
      </p:sp>
      <p:sp>
        <p:nvSpPr>
          <p:cNvPr name="TextBox 137" id="137"/>
          <p:cNvSpPr txBox="true"/>
          <p:nvPr/>
        </p:nvSpPr>
        <p:spPr>
          <a:xfrm rot="0">
            <a:off x="940602" y="6057930"/>
            <a:ext cx="5900415" cy="1485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60"/>
              </a:lnSpc>
            </a:pPr>
            <a:r>
              <a:rPr lang="en-US" sz="900">
                <a:solidFill>
                  <a:srgbClr val="202F5A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Instructions: Look at the hours and draw the clock hands.</a:t>
            </a:r>
          </a:p>
        </p:txBody>
      </p:sp>
      <p:sp>
        <p:nvSpPr>
          <p:cNvPr name="TextBox 138" id="138"/>
          <p:cNvSpPr txBox="true"/>
          <p:nvPr/>
        </p:nvSpPr>
        <p:spPr>
          <a:xfrm rot="0">
            <a:off x="764910" y="4150726"/>
            <a:ext cx="1446485" cy="142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39" id="139"/>
          <p:cNvSpPr txBox="true"/>
          <p:nvPr/>
        </p:nvSpPr>
        <p:spPr>
          <a:xfrm rot="0">
            <a:off x="2283712" y="4148229"/>
            <a:ext cx="1446485" cy="1414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40" id="140"/>
          <p:cNvSpPr txBox="true"/>
          <p:nvPr/>
        </p:nvSpPr>
        <p:spPr>
          <a:xfrm rot="0">
            <a:off x="3810655" y="4148229"/>
            <a:ext cx="1446485" cy="142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5348604" y="4148229"/>
            <a:ext cx="1446485" cy="136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34"/>
              </a:lnSpc>
            </a:pPr>
            <a:r>
              <a:rPr lang="en-US" sz="81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764265" y="8055755"/>
            <a:ext cx="1446485" cy="142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2283067" y="8053258"/>
            <a:ext cx="1446485" cy="1414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3810009" y="8053258"/>
            <a:ext cx="1446485" cy="142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"/>
              </a:lnSpc>
            </a:pPr>
            <a:r>
              <a:rPr lang="en-US" sz="85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5347959" y="8053258"/>
            <a:ext cx="1446485" cy="136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34"/>
              </a:lnSpc>
            </a:pPr>
            <a:r>
              <a:rPr lang="en-US" sz="810">
                <a:solidFill>
                  <a:srgbClr val="202F5A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It's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758755" y="9337485"/>
            <a:ext cx="1446485" cy="332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6"/>
              </a:lnSpc>
            </a:pPr>
            <a:r>
              <a:rPr lang="en-US" sz="1876">
                <a:solidFill>
                  <a:srgbClr val="E16F28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11:30</a:t>
            </a:r>
          </a:p>
        </p:txBody>
      </p:sp>
      <p:sp>
        <p:nvSpPr>
          <p:cNvPr name="TextBox 147" id="147"/>
          <p:cNvSpPr txBox="true"/>
          <p:nvPr/>
        </p:nvSpPr>
        <p:spPr>
          <a:xfrm rot="0">
            <a:off x="2285244" y="9337485"/>
            <a:ext cx="1446485" cy="332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6"/>
              </a:lnSpc>
            </a:pPr>
            <a:r>
              <a:rPr lang="en-US" sz="1876">
                <a:solidFill>
                  <a:srgbClr val="E16F28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2:45</a:t>
            </a:r>
          </a:p>
        </p:txBody>
      </p:sp>
      <p:sp>
        <p:nvSpPr>
          <p:cNvPr name="TextBox 148" id="148"/>
          <p:cNvSpPr txBox="true"/>
          <p:nvPr/>
        </p:nvSpPr>
        <p:spPr>
          <a:xfrm rot="0">
            <a:off x="3819160" y="9316392"/>
            <a:ext cx="1446485" cy="332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6"/>
              </a:lnSpc>
            </a:pPr>
            <a:r>
              <a:rPr lang="en-US" sz="1876">
                <a:solidFill>
                  <a:srgbClr val="E16F28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8:15</a:t>
            </a:r>
          </a:p>
        </p:txBody>
      </p:sp>
      <p:sp>
        <p:nvSpPr>
          <p:cNvPr name="TextBox 149" id="149"/>
          <p:cNvSpPr txBox="true"/>
          <p:nvPr/>
        </p:nvSpPr>
        <p:spPr>
          <a:xfrm rot="0">
            <a:off x="5354760" y="9316392"/>
            <a:ext cx="1446485" cy="332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6"/>
              </a:lnSpc>
            </a:pPr>
            <a:r>
              <a:rPr lang="en-US" sz="1876">
                <a:solidFill>
                  <a:srgbClr val="E16F28"/>
                </a:solidFill>
                <a:latin typeface="Bernoru SemiCondensed"/>
                <a:ea typeface="Bernoru SemiCondensed"/>
                <a:cs typeface="Bernoru SemiCondensed"/>
                <a:sym typeface="Bernoru SemiCondensed"/>
              </a:rPr>
              <a:t>10:45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DAGZs5Jg-DQ</dc:identifier>
  <dcterms:modified xsi:type="dcterms:W3CDTF">2011-08-01T06:04:30Z</dcterms:modified>
  <cp:revision>1</cp:revision>
  <dc:title>Blue illustrative time worksheet</dc:title>
</cp:coreProperties>
</file>