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Jua" charset="1" panose="0000000000000000000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CB98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95706" y="923925"/>
            <a:ext cx="6945567" cy="9483877"/>
            <a:chOff x="0" y="0"/>
            <a:chExt cx="2489134" cy="3398807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89135" cy="3398807"/>
            </a:xfrm>
            <a:custGeom>
              <a:avLst/>
              <a:gdLst/>
              <a:ahLst/>
              <a:cxnLst/>
              <a:rect r="r" b="b" t="t" l="l"/>
              <a:pathLst>
                <a:path h="3398807" w="2489135">
                  <a:moveTo>
                    <a:pt x="41242" y="0"/>
                  </a:moveTo>
                  <a:lnTo>
                    <a:pt x="2447892" y="0"/>
                  </a:lnTo>
                  <a:cubicBezTo>
                    <a:pt x="2470670" y="0"/>
                    <a:pt x="2489135" y="18465"/>
                    <a:pt x="2489135" y="41242"/>
                  </a:cubicBezTo>
                  <a:lnTo>
                    <a:pt x="2489135" y="3357565"/>
                  </a:lnTo>
                  <a:cubicBezTo>
                    <a:pt x="2489135" y="3380343"/>
                    <a:pt x="2470670" y="3398807"/>
                    <a:pt x="2447892" y="3398807"/>
                  </a:cubicBezTo>
                  <a:lnTo>
                    <a:pt x="41242" y="3398807"/>
                  </a:lnTo>
                  <a:cubicBezTo>
                    <a:pt x="18465" y="3398807"/>
                    <a:pt x="0" y="3380343"/>
                    <a:pt x="0" y="3357565"/>
                  </a:cubicBezTo>
                  <a:lnTo>
                    <a:pt x="0" y="41242"/>
                  </a:lnTo>
                  <a:cubicBezTo>
                    <a:pt x="0" y="18465"/>
                    <a:pt x="18465" y="0"/>
                    <a:pt x="41242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2489134" cy="342738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021366" y="2700362"/>
            <a:ext cx="1460722" cy="1460722"/>
          </a:xfrm>
          <a:custGeom>
            <a:avLst/>
            <a:gdLst/>
            <a:ahLst/>
            <a:cxnLst/>
            <a:rect r="r" b="b" t="t" l="l"/>
            <a:pathLst>
              <a:path h="1460722" w="1460722">
                <a:moveTo>
                  <a:pt x="0" y="0"/>
                </a:moveTo>
                <a:lnTo>
                  <a:pt x="1460722" y="0"/>
                </a:lnTo>
                <a:lnTo>
                  <a:pt x="1460722" y="1460721"/>
                </a:lnTo>
                <a:lnTo>
                  <a:pt x="0" y="146072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2651785" y="2700362"/>
            <a:ext cx="2407859" cy="2407859"/>
          </a:xfrm>
          <a:custGeom>
            <a:avLst/>
            <a:gdLst/>
            <a:ahLst/>
            <a:cxnLst/>
            <a:rect r="r" b="b" t="t" l="l"/>
            <a:pathLst>
              <a:path h="2407859" w="2407859">
                <a:moveTo>
                  <a:pt x="0" y="0"/>
                </a:moveTo>
                <a:lnTo>
                  <a:pt x="2407859" y="0"/>
                </a:lnTo>
                <a:lnTo>
                  <a:pt x="2407859" y="2407859"/>
                </a:lnTo>
                <a:lnTo>
                  <a:pt x="0" y="240785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2562333" y="7108471"/>
            <a:ext cx="2586763" cy="2586763"/>
          </a:xfrm>
          <a:custGeom>
            <a:avLst/>
            <a:gdLst/>
            <a:ahLst/>
            <a:cxnLst/>
            <a:rect r="r" b="b" t="t" l="l"/>
            <a:pathLst>
              <a:path h="2586763" w="2586763">
                <a:moveTo>
                  <a:pt x="0" y="0"/>
                </a:moveTo>
                <a:lnTo>
                  <a:pt x="2586763" y="0"/>
                </a:lnTo>
                <a:lnTo>
                  <a:pt x="2586763" y="2586763"/>
                </a:lnTo>
                <a:lnTo>
                  <a:pt x="0" y="258676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5059644" y="2700362"/>
            <a:ext cx="966106" cy="966106"/>
          </a:xfrm>
          <a:custGeom>
            <a:avLst/>
            <a:gdLst/>
            <a:ahLst/>
            <a:cxnLst/>
            <a:rect r="r" b="b" t="t" l="l"/>
            <a:pathLst>
              <a:path h="966106" w="966106">
                <a:moveTo>
                  <a:pt x="0" y="0"/>
                </a:moveTo>
                <a:lnTo>
                  <a:pt x="966106" y="0"/>
                </a:lnTo>
                <a:lnTo>
                  <a:pt x="966106" y="966105"/>
                </a:lnTo>
                <a:lnTo>
                  <a:pt x="0" y="96610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5381252" y="4589791"/>
            <a:ext cx="966106" cy="966106"/>
          </a:xfrm>
          <a:custGeom>
            <a:avLst/>
            <a:gdLst/>
            <a:ahLst/>
            <a:cxnLst/>
            <a:rect r="r" b="b" t="t" l="l"/>
            <a:pathLst>
              <a:path h="966106" w="966106">
                <a:moveTo>
                  <a:pt x="0" y="0"/>
                </a:moveTo>
                <a:lnTo>
                  <a:pt x="966105" y="0"/>
                </a:lnTo>
                <a:lnTo>
                  <a:pt x="966105" y="966105"/>
                </a:lnTo>
                <a:lnTo>
                  <a:pt x="0" y="96610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4771914" y="6220254"/>
            <a:ext cx="1776434" cy="1776434"/>
          </a:xfrm>
          <a:custGeom>
            <a:avLst/>
            <a:gdLst/>
            <a:ahLst/>
            <a:cxnLst/>
            <a:rect r="r" b="b" t="t" l="l"/>
            <a:pathLst>
              <a:path h="1776434" w="1776434">
                <a:moveTo>
                  <a:pt x="0" y="0"/>
                </a:moveTo>
                <a:lnTo>
                  <a:pt x="1776434" y="0"/>
                </a:lnTo>
                <a:lnTo>
                  <a:pt x="1776434" y="1776434"/>
                </a:lnTo>
                <a:lnTo>
                  <a:pt x="0" y="177643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1021366" y="5072843"/>
            <a:ext cx="1871148" cy="1871148"/>
          </a:xfrm>
          <a:custGeom>
            <a:avLst/>
            <a:gdLst/>
            <a:ahLst/>
            <a:cxnLst/>
            <a:rect r="r" b="b" t="t" l="l"/>
            <a:pathLst>
              <a:path h="1871148" w="1871148">
                <a:moveTo>
                  <a:pt x="0" y="0"/>
                </a:moveTo>
                <a:lnTo>
                  <a:pt x="1871149" y="0"/>
                </a:lnTo>
                <a:lnTo>
                  <a:pt x="1871149" y="1871149"/>
                </a:lnTo>
                <a:lnTo>
                  <a:pt x="0" y="187114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3235853" y="5555896"/>
            <a:ext cx="1239723" cy="1239723"/>
          </a:xfrm>
          <a:custGeom>
            <a:avLst/>
            <a:gdLst/>
            <a:ahLst/>
            <a:cxnLst/>
            <a:rect r="r" b="b" t="t" l="l"/>
            <a:pathLst>
              <a:path h="1239723" w="1239723">
                <a:moveTo>
                  <a:pt x="0" y="0"/>
                </a:moveTo>
                <a:lnTo>
                  <a:pt x="1239723" y="0"/>
                </a:lnTo>
                <a:lnTo>
                  <a:pt x="1239723" y="1239723"/>
                </a:lnTo>
                <a:lnTo>
                  <a:pt x="0" y="123972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true" flipV="false" rot="0">
            <a:off x="450631" y="7570120"/>
            <a:ext cx="2201154" cy="2125114"/>
          </a:xfrm>
          <a:custGeom>
            <a:avLst/>
            <a:gdLst/>
            <a:ahLst/>
            <a:cxnLst/>
            <a:rect r="r" b="b" t="t" l="l"/>
            <a:pathLst>
              <a:path h="2125114" w="2201154">
                <a:moveTo>
                  <a:pt x="2201154" y="0"/>
                </a:moveTo>
                <a:lnTo>
                  <a:pt x="0" y="0"/>
                </a:lnTo>
                <a:lnTo>
                  <a:pt x="0" y="2125114"/>
                </a:lnTo>
                <a:lnTo>
                  <a:pt x="2201154" y="2125114"/>
                </a:lnTo>
                <a:lnTo>
                  <a:pt x="220115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4" id="14"/>
          <p:cNvSpPr txBox="true"/>
          <p:nvPr/>
        </p:nvSpPr>
        <p:spPr>
          <a:xfrm rot="0">
            <a:off x="1021366" y="1793683"/>
            <a:ext cx="5494246" cy="5971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18"/>
              </a:lnSpc>
              <a:spcBef>
                <a:spcPct val="0"/>
              </a:spcBef>
            </a:pPr>
            <a:r>
              <a:rPr lang="en-US" sz="2017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Түйеге үшбұрыштарды іздеуге көмектесіңіз.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450631" y="1274412"/>
            <a:ext cx="6658738" cy="4945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31"/>
              </a:lnSpc>
            </a:pPr>
            <a:r>
              <a:rPr lang="en-US" sz="2937">
                <a:solidFill>
                  <a:srgbClr val="6F3A27"/>
                </a:solidFill>
                <a:latin typeface="Jua"/>
                <a:ea typeface="Jua"/>
                <a:cs typeface="Jua"/>
                <a:sym typeface="Jua"/>
              </a:rPr>
              <a:t>Мен Үшбұрыштар Сала Аламын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382931" y="83070"/>
            <a:ext cx="3472784" cy="6140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>
                <a:solidFill>
                  <a:srgbClr val="000000"/>
                </a:solidFill>
                <a:latin typeface="Jua"/>
                <a:ea typeface="Jua"/>
                <a:cs typeface="Jua"/>
                <a:sym typeface="Jua"/>
              </a:rPr>
              <a:t>name:                   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DAGZdLbY-eA</dc:identifier>
  <dcterms:modified xsi:type="dcterms:W3CDTF">2011-08-01T06:04:30Z</dcterms:modified>
  <cp:revision>1</cp:revision>
  <dc:title>Brown I Can Draw Triangles Math Worksheet</dc:title>
</cp:coreProperties>
</file>