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10693400" cy="7556500"/>
  <p:notesSz cx="6858000" cy="9144000"/>
  <p:embeddedFontLst>
    <p:embeddedFont>
      <p:font typeface="Evolve Sans" charset="1" panose="02000503000000020004"/>
      <p:regular r:id="rId7"/>
    </p:embeddedFont>
    <p:embeddedFont>
      <p:font typeface="KG Primary Penmanship" charset="1" panose="02000506000000020003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11" Target="../media/image10.svg" Type="http://schemas.openxmlformats.org/officeDocument/2006/relationships/image"/><Relationship Id="rId12" Target="../media/image11.png" Type="http://schemas.openxmlformats.org/officeDocument/2006/relationships/image"/><Relationship Id="rId13" Target="../media/image12.svg" Type="http://schemas.openxmlformats.org/officeDocument/2006/relationships/image"/><Relationship Id="rId14" Target="../media/image13.png" Type="http://schemas.openxmlformats.org/officeDocument/2006/relationships/image"/><Relationship Id="rId15" Target="../media/image14.sv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CB6CE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127701" y="203558"/>
            <a:ext cx="10436597" cy="7152883"/>
            <a:chOff x="0" y="0"/>
            <a:chExt cx="5180646" cy="3550636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5180646" cy="3550636"/>
            </a:xfrm>
            <a:custGeom>
              <a:avLst/>
              <a:gdLst/>
              <a:ahLst/>
              <a:cxnLst/>
              <a:rect r="r" b="b" t="t" l="l"/>
              <a:pathLst>
                <a:path h="3550636" w="5180646">
                  <a:moveTo>
                    <a:pt x="0" y="0"/>
                  </a:moveTo>
                  <a:lnTo>
                    <a:pt x="5180646" y="0"/>
                  </a:lnTo>
                  <a:lnTo>
                    <a:pt x="5180646" y="3550636"/>
                  </a:lnTo>
                  <a:lnTo>
                    <a:pt x="0" y="3550636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name="Group 4" id="4"/>
          <p:cNvGrpSpPr/>
          <p:nvPr/>
        </p:nvGrpSpPr>
        <p:grpSpPr>
          <a:xfrm rot="0">
            <a:off x="127701" y="3494886"/>
            <a:ext cx="10436597" cy="965389"/>
            <a:chOff x="0" y="0"/>
            <a:chExt cx="5180646" cy="479212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5180646" cy="479212"/>
            </a:xfrm>
            <a:custGeom>
              <a:avLst/>
              <a:gdLst/>
              <a:ahLst/>
              <a:cxnLst/>
              <a:rect r="r" b="b" t="t" l="l"/>
              <a:pathLst>
                <a:path h="479212" w="5180646">
                  <a:moveTo>
                    <a:pt x="0" y="0"/>
                  </a:moveTo>
                  <a:lnTo>
                    <a:pt x="5180646" y="0"/>
                  </a:lnTo>
                  <a:lnTo>
                    <a:pt x="5180646" y="479212"/>
                  </a:lnTo>
                  <a:lnTo>
                    <a:pt x="0" y="479212"/>
                  </a:lnTo>
                  <a:close/>
                </a:path>
              </a:pathLst>
            </a:custGeom>
            <a:solidFill>
              <a:srgbClr val="FAE7FF"/>
            </a:solidFill>
          </p:spPr>
        </p:sp>
      </p:grpSp>
      <p:grpSp>
        <p:nvGrpSpPr>
          <p:cNvPr name="Group 6" id="6"/>
          <p:cNvGrpSpPr/>
          <p:nvPr/>
        </p:nvGrpSpPr>
        <p:grpSpPr>
          <a:xfrm rot="0">
            <a:off x="127701" y="5425664"/>
            <a:ext cx="10436597" cy="965389"/>
            <a:chOff x="0" y="0"/>
            <a:chExt cx="5180646" cy="479212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5180646" cy="479212"/>
            </a:xfrm>
            <a:custGeom>
              <a:avLst/>
              <a:gdLst/>
              <a:ahLst/>
              <a:cxnLst/>
              <a:rect r="r" b="b" t="t" l="l"/>
              <a:pathLst>
                <a:path h="479212" w="5180646">
                  <a:moveTo>
                    <a:pt x="0" y="0"/>
                  </a:moveTo>
                  <a:lnTo>
                    <a:pt x="5180646" y="0"/>
                  </a:lnTo>
                  <a:lnTo>
                    <a:pt x="5180646" y="479212"/>
                  </a:lnTo>
                  <a:lnTo>
                    <a:pt x="0" y="479212"/>
                  </a:lnTo>
                  <a:close/>
                </a:path>
              </a:pathLst>
            </a:custGeom>
            <a:solidFill>
              <a:srgbClr val="FAE7FF"/>
            </a:solidFill>
          </p:spPr>
        </p:sp>
      </p:grpSp>
      <p:grpSp>
        <p:nvGrpSpPr>
          <p:cNvPr name="Group 8" id="8"/>
          <p:cNvGrpSpPr/>
          <p:nvPr/>
        </p:nvGrpSpPr>
        <p:grpSpPr>
          <a:xfrm rot="0">
            <a:off x="127701" y="1564108"/>
            <a:ext cx="10436597" cy="965389"/>
            <a:chOff x="0" y="0"/>
            <a:chExt cx="5180646" cy="479212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5180646" cy="479212"/>
            </a:xfrm>
            <a:custGeom>
              <a:avLst/>
              <a:gdLst/>
              <a:ahLst/>
              <a:cxnLst/>
              <a:rect r="r" b="b" t="t" l="l"/>
              <a:pathLst>
                <a:path h="479212" w="5180646">
                  <a:moveTo>
                    <a:pt x="0" y="0"/>
                  </a:moveTo>
                  <a:lnTo>
                    <a:pt x="5180646" y="0"/>
                  </a:lnTo>
                  <a:lnTo>
                    <a:pt x="5180646" y="479212"/>
                  </a:lnTo>
                  <a:lnTo>
                    <a:pt x="0" y="479212"/>
                  </a:lnTo>
                  <a:close/>
                </a:path>
              </a:pathLst>
            </a:custGeom>
            <a:solidFill>
              <a:srgbClr val="FAE7FF"/>
            </a:solidFill>
          </p:spPr>
        </p:sp>
      </p:grpSp>
      <p:sp>
        <p:nvSpPr>
          <p:cNvPr name="Freeform 10" id="10"/>
          <p:cNvSpPr/>
          <p:nvPr/>
        </p:nvSpPr>
        <p:spPr>
          <a:xfrm flipH="false" flipV="false" rot="0">
            <a:off x="9463781" y="1598031"/>
            <a:ext cx="897544" cy="897544"/>
          </a:xfrm>
          <a:custGeom>
            <a:avLst/>
            <a:gdLst/>
            <a:ahLst/>
            <a:cxnLst/>
            <a:rect r="r" b="b" t="t" l="l"/>
            <a:pathLst>
              <a:path h="897544" w="897544">
                <a:moveTo>
                  <a:pt x="0" y="0"/>
                </a:moveTo>
                <a:lnTo>
                  <a:pt x="897544" y="0"/>
                </a:lnTo>
                <a:lnTo>
                  <a:pt x="897544" y="897543"/>
                </a:lnTo>
                <a:lnTo>
                  <a:pt x="0" y="89754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1" id="11"/>
          <p:cNvSpPr/>
          <p:nvPr/>
        </p:nvSpPr>
        <p:spPr>
          <a:xfrm flipH="false" flipV="false" rot="0">
            <a:off x="9463781" y="2563835"/>
            <a:ext cx="897544" cy="897544"/>
          </a:xfrm>
          <a:custGeom>
            <a:avLst/>
            <a:gdLst/>
            <a:ahLst/>
            <a:cxnLst/>
            <a:rect r="r" b="b" t="t" l="l"/>
            <a:pathLst>
              <a:path h="897544" w="897544">
                <a:moveTo>
                  <a:pt x="0" y="0"/>
                </a:moveTo>
                <a:lnTo>
                  <a:pt x="897544" y="0"/>
                </a:lnTo>
                <a:lnTo>
                  <a:pt x="897544" y="897544"/>
                </a:lnTo>
                <a:lnTo>
                  <a:pt x="0" y="89754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2" id="12"/>
          <p:cNvSpPr/>
          <p:nvPr/>
        </p:nvSpPr>
        <p:spPr>
          <a:xfrm flipH="false" flipV="false" rot="0">
            <a:off x="9463781" y="3529639"/>
            <a:ext cx="897544" cy="897544"/>
          </a:xfrm>
          <a:custGeom>
            <a:avLst/>
            <a:gdLst/>
            <a:ahLst/>
            <a:cxnLst/>
            <a:rect r="r" b="b" t="t" l="l"/>
            <a:pathLst>
              <a:path h="897544" w="897544">
                <a:moveTo>
                  <a:pt x="0" y="0"/>
                </a:moveTo>
                <a:lnTo>
                  <a:pt x="897544" y="0"/>
                </a:lnTo>
                <a:lnTo>
                  <a:pt x="897544" y="897544"/>
                </a:lnTo>
                <a:lnTo>
                  <a:pt x="0" y="89754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3" id="13"/>
          <p:cNvSpPr/>
          <p:nvPr/>
        </p:nvSpPr>
        <p:spPr>
          <a:xfrm flipH="false" flipV="false" rot="0">
            <a:off x="9463781" y="4495444"/>
            <a:ext cx="897544" cy="897544"/>
          </a:xfrm>
          <a:custGeom>
            <a:avLst/>
            <a:gdLst/>
            <a:ahLst/>
            <a:cxnLst/>
            <a:rect r="r" b="b" t="t" l="l"/>
            <a:pathLst>
              <a:path h="897544" w="897544">
                <a:moveTo>
                  <a:pt x="0" y="0"/>
                </a:moveTo>
                <a:lnTo>
                  <a:pt x="897544" y="0"/>
                </a:lnTo>
                <a:lnTo>
                  <a:pt x="897544" y="897543"/>
                </a:lnTo>
                <a:lnTo>
                  <a:pt x="0" y="89754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0">
            <a:off x="9463781" y="5461248"/>
            <a:ext cx="897544" cy="897544"/>
          </a:xfrm>
          <a:custGeom>
            <a:avLst/>
            <a:gdLst/>
            <a:ahLst/>
            <a:cxnLst/>
            <a:rect r="r" b="b" t="t" l="l"/>
            <a:pathLst>
              <a:path h="897544" w="897544">
                <a:moveTo>
                  <a:pt x="0" y="0"/>
                </a:moveTo>
                <a:lnTo>
                  <a:pt x="897544" y="0"/>
                </a:lnTo>
                <a:lnTo>
                  <a:pt x="897544" y="897544"/>
                </a:lnTo>
                <a:lnTo>
                  <a:pt x="0" y="89754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5" id="15"/>
          <p:cNvSpPr/>
          <p:nvPr/>
        </p:nvSpPr>
        <p:spPr>
          <a:xfrm flipH="false" flipV="false" rot="0">
            <a:off x="9463781" y="6427053"/>
            <a:ext cx="897544" cy="897544"/>
          </a:xfrm>
          <a:custGeom>
            <a:avLst/>
            <a:gdLst/>
            <a:ahLst/>
            <a:cxnLst/>
            <a:rect r="r" b="b" t="t" l="l"/>
            <a:pathLst>
              <a:path h="897544" w="897544">
                <a:moveTo>
                  <a:pt x="0" y="0"/>
                </a:moveTo>
                <a:lnTo>
                  <a:pt x="897544" y="0"/>
                </a:lnTo>
                <a:lnTo>
                  <a:pt x="897544" y="897543"/>
                </a:lnTo>
                <a:lnTo>
                  <a:pt x="0" y="89754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6" id="16"/>
          <p:cNvSpPr/>
          <p:nvPr/>
        </p:nvSpPr>
        <p:spPr>
          <a:xfrm flipH="false" flipV="false" rot="0">
            <a:off x="221687" y="1683829"/>
            <a:ext cx="1247722" cy="725947"/>
          </a:xfrm>
          <a:custGeom>
            <a:avLst/>
            <a:gdLst/>
            <a:ahLst/>
            <a:cxnLst/>
            <a:rect r="r" b="b" t="t" l="l"/>
            <a:pathLst>
              <a:path h="725947" w="1247722">
                <a:moveTo>
                  <a:pt x="0" y="0"/>
                </a:moveTo>
                <a:lnTo>
                  <a:pt x="1247722" y="0"/>
                </a:lnTo>
                <a:lnTo>
                  <a:pt x="1247722" y="725947"/>
                </a:lnTo>
                <a:lnTo>
                  <a:pt x="0" y="725947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7" id="17"/>
          <p:cNvSpPr/>
          <p:nvPr/>
        </p:nvSpPr>
        <p:spPr>
          <a:xfrm flipH="false" flipV="false" rot="0">
            <a:off x="1569278" y="1683829"/>
            <a:ext cx="1247722" cy="725947"/>
          </a:xfrm>
          <a:custGeom>
            <a:avLst/>
            <a:gdLst/>
            <a:ahLst/>
            <a:cxnLst/>
            <a:rect r="r" b="b" t="t" l="l"/>
            <a:pathLst>
              <a:path h="725947" w="1247722">
                <a:moveTo>
                  <a:pt x="0" y="0"/>
                </a:moveTo>
                <a:lnTo>
                  <a:pt x="1247722" y="0"/>
                </a:lnTo>
                <a:lnTo>
                  <a:pt x="1247722" y="725947"/>
                </a:lnTo>
                <a:lnTo>
                  <a:pt x="0" y="725947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8" id="18"/>
          <p:cNvSpPr/>
          <p:nvPr/>
        </p:nvSpPr>
        <p:spPr>
          <a:xfrm flipH="false" flipV="false" rot="0">
            <a:off x="279628" y="6514664"/>
            <a:ext cx="1131840" cy="722320"/>
          </a:xfrm>
          <a:custGeom>
            <a:avLst/>
            <a:gdLst/>
            <a:ahLst/>
            <a:cxnLst/>
            <a:rect r="r" b="b" t="t" l="l"/>
            <a:pathLst>
              <a:path h="722320" w="1131840">
                <a:moveTo>
                  <a:pt x="0" y="0"/>
                </a:moveTo>
                <a:lnTo>
                  <a:pt x="1131840" y="0"/>
                </a:lnTo>
                <a:lnTo>
                  <a:pt x="1131840" y="722320"/>
                </a:lnTo>
                <a:lnTo>
                  <a:pt x="0" y="722320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9" id="19"/>
          <p:cNvSpPr/>
          <p:nvPr/>
        </p:nvSpPr>
        <p:spPr>
          <a:xfrm flipH="false" flipV="false" rot="0">
            <a:off x="1651857" y="3557768"/>
            <a:ext cx="1227500" cy="783368"/>
          </a:xfrm>
          <a:custGeom>
            <a:avLst/>
            <a:gdLst/>
            <a:ahLst/>
            <a:cxnLst/>
            <a:rect r="r" b="b" t="t" l="l"/>
            <a:pathLst>
              <a:path h="783368" w="1227500">
                <a:moveTo>
                  <a:pt x="0" y="0"/>
                </a:moveTo>
                <a:lnTo>
                  <a:pt x="1227500" y="0"/>
                </a:lnTo>
                <a:lnTo>
                  <a:pt x="1227500" y="783368"/>
                </a:lnTo>
                <a:lnTo>
                  <a:pt x="0" y="783368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0" id="20"/>
          <p:cNvSpPr/>
          <p:nvPr/>
        </p:nvSpPr>
        <p:spPr>
          <a:xfrm flipH="false" flipV="false" rot="0">
            <a:off x="231798" y="3557768"/>
            <a:ext cx="1227500" cy="783368"/>
          </a:xfrm>
          <a:custGeom>
            <a:avLst/>
            <a:gdLst/>
            <a:ahLst/>
            <a:cxnLst/>
            <a:rect r="r" b="b" t="t" l="l"/>
            <a:pathLst>
              <a:path h="783368" w="1227500">
                <a:moveTo>
                  <a:pt x="0" y="0"/>
                </a:moveTo>
                <a:lnTo>
                  <a:pt x="1227500" y="0"/>
                </a:lnTo>
                <a:lnTo>
                  <a:pt x="1227500" y="783368"/>
                </a:lnTo>
                <a:lnTo>
                  <a:pt x="0" y="783368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1" id="21"/>
          <p:cNvSpPr/>
          <p:nvPr/>
        </p:nvSpPr>
        <p:spPr>
          <a:xfrm flipH="false" flipV="false" rot="0">
            <a:off x="3071916" y="3557768"/>
            <a:ext cx="1227500" cy="783368"/>
          </a:xfrm>
          <a:custGeom>
            <a:avLst/>
            <a:gdLst/>
            <a:ahLst/>
            <a:cxnLst/>
            <a:rect r="r" b="b" t="t" l="l"/>
            <a:pathLst>
              <a:path h="783368" w="1227500">
                <a:moveTo>
                  <a:pt x="0" y="0"/>
                </a:moveTo>
                <a:lnTo>
                  <a:pt x="1227500" y="0"/>
                </a:lnTo>
                <a:lnTo>
                  <a:pt x="1227500" y="783368"/>
                </a:lnTo>
                <a:lnTo>
                  <a:pt x="0" y="783368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2" id="22"/>
          <p:cNvSpPr/>
          <p:nvPr/>
        </p:nvSpPr>
        <p:spPr>
          <a:xfrm flipH="false" flipV="false" rot="0">
            <a:off x="4491975" y="3557768"/>
            <a:ext cx="1227500" cy="783368"/>
          </a:xfrm>
          <a:custGeom>
            <a:avLst/>
            <a:gdLst/>
            <a:ahLst/>
            <a:cxnLst/>
            <a:rect r="r" b="b" t="t" l="l"/>
            <a:pathLst>
              <a:path h="783368" w="1227500">
                <a:moveTo>
                  <a:pt x="0" y="0"/>
                </a:moveTo>
                <a:lnTo>
                  <a:pt x="1227500" y="0"/>
                </a:lnTo>
                <a:lnTo>
                  <a:pt x="1227500" y="783368"/>
                </a:lnTo>
                <a:lnTo>
                  <a:pt x="0" y="783368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3" id="23"/>
          <p:cNvSpPr/>
          <p:nvPr/>
        </p:nvSpPr>
        <p:spPr>
          <a:xfrm flipH="false" flipV="false" rot="0">
            <a:off x="5912035" y="3557768"/>
            <a:ext cx="1227500" cy="783368"/>
          </a:xfrm>
          <a:custGeom>
            <a:avLst/>
            <a:gdLst/>
            <a:ahLst/>
            <a:cxnLst/>
            <a:rect r="r" b="b" t="t" l="l"/>
            <a:pathLst>
              <a:path h="783368" w="1227500">
                <a:moveTo>
                  <a:pt x="0" y="0"/>
                </a:moveTo>
                <a:lnTo>
                  <a:pt x="1227499" y="0"/>
                </a:lnTo>
                <a:lnTo>
                  <a:pt x="1227499" y="783368"/>
                </a:lnTo>
                <a:lnTo>
                  <a:pt x="0" y="783368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4" id="24"/>
          <p:cNvSpPr/>
          <p:nvPr/>
        </p:nvSpPr>
        <p:spPr>
          <a:xfrm flipH="false" flipV="false" rot="0">
            <a:off x="7332094" y="3557768"/>
            <a:ext cx="1227500" cy="783368"/>
          </a:xfrm>
          <a:custGeom>
            <a:avLst/>
            <a:gdLst/>
            <a:ahLst/>
            <a:cxnLst/>
            <a:rect r="r" b="b" t="t" l="l"/>
            <a:pathLst>
              <a:path h="783368" w="1227500">
                <a:moveTo>
                  <a:pt x="0" y="0"/>
                </a:moveTo>
                <a:lnTo>
                  <a:pt x="1227499" y="0"/>
                </a:lnTo>
                <a:lnTo>
                  <a:pt x="1227499" y="783368"/>
                </a:lnTo>
                <a:lnTo>
                  <a:pt x="0" y="783368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5" id="25"/>
          <p:cNvSpPr/>
          <p:nvPr/>
        </p:nvSpPr>
        <p:spPr>
          <a:xfrm flipH="false" flipV="false" rot="0">
            <a:off x="320759" y="5534051"/>
            <a:ext cx="870483" cy="748615"/>
          </a:xfrm>
          <a:custGeom>
            <a:avLst/>
            <a:gdLst/>
            <a:ahLst/>
            <a:cxnLst/>
            <a:rect r="r" b="b" t="t" l="l"/>
            <a:pathLst>
              <a:path h="748615" w="870483">
                <a:moveTo>
                  <a:pt x="0" y="0"/>
                </a:moveTo>
                <a:lnTo>
                  <a:pt x="870482" y="0"/>
                </a:lnTo>
                <a:lnTo>
                  <a:pt x="870482" y="748615"/>
                </a:lnTo>
                <a:lnTo>
                  <a:pt x="0" y="748615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6" id="26"/>
          <p:cNvSpPr/>
          <p:nvPr/>
        </p:nvSpPr>
        <p:spPr>
          <a:xfrm flipH="false" flipV="false" rot="0">
            <a:off x="1356817" y="5534051"/>
            <a:ext cx="870483" cy="748615"/>
          </a:xfrm>
          <a:custGeom>
            <a:avLst/>
            <a:gdLst/>
            <a:ahLst/>
            <a:cxnLst/>
            <a:rect r="r" b="b" t="t" l="l"/>
            <a:pathLst>
              <a:path h="748615" w="870483">
                <a:moveTo>
                  <a:pt x="0" y="0"/>
                </a:moveTo>
                <a:lnTo>
                  <a:pt x="870483" y="0"/>
                </a:lnTo>
                <a:lnTo>
                  <a:pt x="870483" y="748615"/>
                </a:lnTo>
                <a:lnTo>
                  <a:pt x="0" y="748615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7" id="27"/>
          <p:cNvSpPr/>
          <p:nvPr/>
        </p:nvSpPr>
        <p:spPr>
          <a:xfrm flipH="false" flipV="false" rot="0">
            <a:off x="2392875" y="5534051"/>
            <a:ext cx="870483" cy="748615"/>
          </a:xfrm>
          <a:custGeom>
            <a:avLst/>
            <a:gdLst/>
            <a:ahLst/>
            <a:cxnLst/>
            <a:rect r="r" b="b" t="t" l="l"/>
            <a:pathLst>
              <a:path h="748615" w="870483">
                <a:moveTo>
                  <a:pt x="0" y="0"/>
                </a:moveTo>
                <a:lnTo>
                  <a:pt x="870483" y="0"/>
                </a:lnTo>
                <a:lnTo>
                  <a:pt x="870483" y="748615"/>
                </a:lnTo>
                <a:lnTo>
                  <a:pt x="0" y="748615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8" id="28"/>
          <p:cNvSpPr/>
          <p:nvPr/>
        </p:nvSpPr>
        <p:spPr>
          <a:xfrm flipH="false" flipV="false" rot="0">
            <a:off x="3428933" y="5534051"/>
            <a:ext cx="870483" cy="748615"/>
          </a:xfrm>
          <a:custGeom>
            <a:avLst/>
            <a:gdLst/>
            <a:ahLst/>
            <a:cxnLst/>
            <a:rect r="r" b="b" t="t" l="l"/>
            <a:pathLst>
              <a:path h="748615" w="870483">
                <a:moveTo>
                  <a:pt x="0" y="0"/>
                </a:moveTo>
                <a:lnTo>
                  <a:pt x="870483" y="0"/>
                </a:lnTo>
                <a:lnTo>
                  <a:pt x="870483" y="748615"/>
                </a:lnTo>
                <a:lnTo>
                  <a:pt x="0" y="748615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9" id="29"/>
          <p:cNvSpPr/>
          <p:nvPr/>
        </p:nvSpPr>
        <p:spPr>
          <a:xfrm flipH="false" flipV="false" rot="0">
            <a:off x="320759" y="2613767"/>
            <a:ext cx="870483" cy="797679"/>
          </a:xfrm>
          <a:custGeom>
            <a:avLst/>
            <a:gdLst/>
            <a:ahLst/>
            <a:cxnLst/>
            <a:rect r="r" b="b" t="t" l="l"/>
            <a:pathLst>
              <a:path h="797679" w="870483">
                <a:moveTo>
                  <a:pt x="0" y="0"/>
                </a:moveTo>
                <a:lnTo>
                  <a:pt x="870482" y="0"/>
                </a:lnTo>
                <a:lnTo>
                  <a:pt x="870482" y="797679"/>
                </a:lnTo>
                <a:lnTo>
                  <a:pt x="0" y="797679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0" id="30"/>
          <p:cNvSpPr/>
          <p:nvPr/>
        </p:nvSpPr>
        <p:spPr>
          <a:xfrm flipH="false" flipV="false" rot="0">
            <a:off x="1579492" y="6514664"/>
            <a:ext cx="1131840" cy="722320"/>
          </a:xfrm>
          <a:custGeom>
            <a:avLst/>
            <a:gdLst/>
            <a:ahLst/>
            <a:cxnLst/>
            <a:rect r="r" b="b" t="t" l="l"/>
            <a:pathLst>
              <a:path h="722320" w="1131840">
                <a:moveTo>
                  <a:pt x="0" y="0"/>
                </a:moveTo>
                <a:lnTo>
                  <a:pt x="1131841" y="0"/>
                </a:lnTo>
                <a:lnTo>
                  <a:pt x="1131841" y="722320"/>
                </a:lnTo>
                <a:lnTo>
                  <a:pt x="0" y="722320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1" id="31"/>
          <p:cNvSpPr/>
          <p:nvPr/>
        </p:nvSpPr>
        <p:spPr>
          <a:xfrm flipH="false" flipV="false" rot="0">
            <a:off x="2879357" y="6514664"/>
            <a:ext cx="1131840" cy="722320"/>
          </a:xfrm>
          <a:custGeom>
            <a:avLst/>
            <a:gdLst/>
            <a:ahLst/>
            <a:cxnLst/>
            <a:rect r="r" b="b" t="t" l="l"/>
            <a:pathLst>
              <a:path h="722320" w="1131840">
                <a:moveTo>
                  <a:pt x="0" y="0"/>
                </a:moveTo>
                <a:lnTo>
                  <a:pt x="1131840" y="0"/>
                </a:lnTo>
                <a:lnTo>
                  <a:pt x="1131840" y="722320"/>
                </a:lnTo>
                <a:lnTo>
                  <a:pt x="0" y="722320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2" id="32"/>
          <p:cNvSpPr/>
          <p:nvPr/>
        </p:nvSpPr>
        <p:spPr>
          <a:xfrm flipH="false" flipV="false" rot="0">
            <a:off x="320759" y="4593648"/>
            <a:ext cx="870483" cy="701134"/>
          </a:xfrm>
          <a:custGeom>
            <a:avLst/>
            <a:gdLst/>
            <a:ahLst/>
            <a:cxnLst/>
            <a:rect r="r" b="b" t="t" l="l"/>
            <a:pathLst>
              <a:path h="701134" w="870483">
                <a:moveTo>
                  <a:pt x="0" y="0"/>
                </a:moveTo>
                <a:lnTo>
                  <a:pt x="870482" y="0"/>
                </a:lnTo>
                <a:lnTo>
                  <a:pt x="870482" y="701135"/>
                </a:lnTo>
                <a:lnTo>
                  <a:pt x="0" y="701135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33" id="33"/>
          <p:cNvSpPr txBox="true"/>
          <p:nvPr/>
        </p:nvSpPr>
        <p:spPr>
          <a:xfrm rot="0">
            <a:off x="1597746" y="197258"/>
            <a:ext cx="7496508" cy="82359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580"/>
              </a:lnSpc>
            </a:pPr>
            <a:r>
              <a:rPr lang="en-US" sz="4700">
                <a:solidFill>
                  <a:srgbClr val="525252"/>
                </a:solidFill>
                <a:latin typeface="Evolve Sans"/>
                <a:ea typeface="Evolve Sans"/>
                <a:cs typeface="Evolve Sans"/>
                <a:sym typeface="Evolve Sans"/>
              </a:rPr>
              <a:t>АВТОКӨЛІКТЕРДІ САНАУ</a:t>
            </a:r>
          </a:p>
        </p:txBody>
      </p:sp>
      <p:sp>
        <p:nvSpPr>
          <p:cNvPr name="TextBox 34" id="34"/>
          <p:cNvSpPr txBox="true"/>
          <p:nvPr/>
        </p:nvSpPr>
        <p:spPr>
          <a:xfrm rot="0">
            <a:off x="1469409" y="1040293"/>
            <a:ext cx="7753183" cy="3492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>
                <a:solidFill>
                  <a:srgbClr val="525252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Сіз қанша көлікті санай аласыз? Шеңберге дұрыс санды жаз.</a:t>
            </a:r>
          </a:p>
        </p:txBody>
      </p:sp>
      <p:sp>
        <p:nvSpPr>
          <p:cNvPr name="Freeform 35" id="35"/>
          <p:cNvSpPr/>
          <p:nvPr/>
        </p:nvSpPr>
        <p:spPr>
          <a:xfrm flipH="false" flipV="false" rot="0">
            <a:off x="1384681" y="4593648"/>
            <a:ext cx="870483" cy="701134"/>
          </a:xfrm>
          <a:custGeom>
            <a:avLst/>
            <a:gdLst/>
            <a:ahLst/>
            <a:cxnLst/>
            <a:rect r="r" b="b" t="t" l="l"/>
            <a:pathLst>
              <a:path h="701134" w="870483">
                <a:moveTo>
                  <a:pt x="0" y="0"/>
                </a:moveTo>
                <a:lnTo>
                  <a:pt x="870483" y="0"/>
                </a:lnTo>
                <a:lnTo>
                  <a:pt x="870483" y="701135"/>
                </a:lnTo>
                <a:lnTo>
                  <a:pt x="0" y="701135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6" id="36"/>
          <p:cNvSpPr/>
          <p:nvPr/>
        </p:nvSpPr>
        <p:spPr>
          <a:xfrm flipH="false" flipV="false" rot="0">
            <a:off x="2448603" y="4593648"/>
            <a:ext cx="870483" cy="701134"/>
          </a:xfrm>
          <a:custGeom>
            <a:avLst/>
            <a:gdLst/>
            <a:ahLst/>
            <a:cxnLst/>
            <a:rect r="r" b="b" t="t" l="l"/>
            <a:pathLst>
              <a:path h="701134" w="870483">
                <a:moveTo>
                  <a:pt x="0" y="0"/>
                </a:moveTo>
                <a:lnTo>
                  <a:pt x="870483" y="0"/>
                </a:lnTo>
                <a:lnTo>
                  <a:pt x="870483" y="701135"/>
                </a:lnTo>
                <a:lnTo>
                  <a:pt x="0" y="701135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7" id="37"/>
          <p:cNvSpPr/>
          <p:nvPr/>
        </p:nvSpPr>
        <p:spPr>
          <a:xfrm flipH="false" flipV="false" rot="0">
            <a:off x="3512526" y="4593648"/>
            <a:ext cx="870483" cy="701134"/>
          </a:xfrm>
          <a:custGeom>
            <a:avLst/>
            <a:gdLst/>
            <a:ahLst/>
            <a:cxnLst/>
            <a:rect r="r" b="b" t="t" l="l"/>
            <a:pathLst>
              <a:path h="701134" w="870483">
                <a:moveTo>
                  <a:pt x="0" y="0"/>
                </a:moveTo>
                <a:lnTo>
                  <a:pt x="870483" y="0"/>
                </a:lnTo>
                <a:lnTo>
                  <a:pt x="870483" y="701135"/>
                </a:lnTo>
                <a:lnTo>
                  <a:pt x="0" y="701135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8" id="38"/>
          <p:cNvSpPr/>
          <p:nvPr/>
        </p:nvSpPr>
        <p:spPr>
          <a:xfrm flipH="false" flipV="false" rot="0">
            <a:off x="4576448" y="4593648"/>
            <a:ext cx="870483" cy="701134"/>
          </a:xfrm>
          <a:custGeom>
            <a:avLst/>
            <a:gdLst/>
            <a:ahLst/>
            <a:cxnLst/>
            <a:rect r="r" b="b" t="t" l="l"/>
            <a:pathLst>
              <a:path h="701134" w="870483">
                <a:moveTo>
                  <a:pt x="0" y="0"/>
                </a:moveTo>
                <a:lnTo>
                  <a:pt x="870483" y="0"/>
                </a:lnTo>
                <a:lnTo>
                  <a:pt x="870483" y="701135"/>
                </a:lnTo>
                <a:lnTo>
                  <a:pt x="0" y="701135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9" id="39"/>
          <p:cNvSpPr/>
          <p:nvPr/>
        </p:nvSpPr>
        <p:spPr>
          <a:xfrm flipH="false" flipV="false" rot="0">
            <a:off x="5640370" y="4593648"/>
            <a:ext cx="870483" cy="701134"/>
          </a:xfrm>
          <a:custGeom>
            <a:avLst/>
            <a:gdLst/>
            <a:ahLst/>
            <a:cxnLst/>
            <a:rect r="r" b="b" t="t" l="l"/>
            <a:pathLst>
              <a:path h="701134" w="870483">
                <a:moveTo>
                  <a:pt x="0" y="0"/>
                </a:moveTo>
                <a:lnTo>
                  <a:pt x="870483" y="0"/>
                </a:lnTo>
                <a:lnTo>
                  <a:pt x="870483" y="701135"/>
                </a:lnTo>
                <a:lnTo>
                  <a:pt x="0" y="701135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0" id="40"/>
          <p:cNvSpPr/>
          <p:nvPr/>
        </p:nvSpPr>
        <p:spPr>
          <a:xfrm flipH="false" flipV="false" rot="0">
            <a:off x="6704293" y="4593648"/>
            <a:ext cx="870483" cy="701134"/>
          </a:xfrm>
          <a:custGeom>
            <a:avLst/>
            <a:gdLst/>
            <a:ahLst/>
            <a:cxnLst/>
            <a:rect r="r" b="b" t="t" l="l"/>
            <a:pathLst>
              <a:path h="701134" w="870483">
                <a:moveTo>
                  <a:pt x="0" y="0"/>
                </a:moveTo>
                <a:lnTo>
                  <a:pt x="870483" y="0"/>
                </a:lnTo>
                <a:lnTo>
                  <a:pt x="870483" y="701135"/>
                </a:lnTo>
                <a:lnTo>
                  <a:pt x="0" y="701135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DAGZhQUBDmU</dc:identifier>
  <dcterms:modified xsi:type="dcterms:W3CDTF">2011-08-01T06:04:30Z</dcterms:modified>
  <cp:revision>1</cp:revision>
  <dc:title>Car Counting Worksheet</dc:title>
</cp:coreProperties>
</file>