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553325" cy="10696575"/>
          </a:xfrm>
          <a:custGeom>
            <a:avLst/>
            <a:gdLst/>
            <a:ahLst/>
            <a:cxnLst/>
            <a:rect r="r" b="b" t="t" l="l"/>
            <a:pathLst>
              <a:path h="10696575" w="7553325">
                <a:moveTo>
                  <a:pt x="0" y="0"/>
                </a:moveTo>
                <a:lnTo>
                  <a:pt x="7553325" y="0"/>
                </a:lnTo>
                <a:lnTo>
                  <a:pt x="7553325" y="10696575"/>
                </a:lnTo>
                <a:lnTo>
                  <a:pt x="0" y="106965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245" t="-1068" r="-22334" b="-1025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422807" y="796398"/>
            <a:ext cx="6714387" cy="9099204"/>
            <a:chOff x="0" y="0"/>
            <a:chExt cx="10254054" cy="1389609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72390" y="72390"/>
              <a:ext cx="10109275" cy="13751312"/>
            </a:xfrm>
            <a:custGeom>
              <a:avLst/>
              <a:gdLst/>
              <a:ahLst/>
              <a:cxnLst/>
              <a:rect r="r" b="b" t="t" l="l"/>
              <a:pathLst>
                <a:path h="13751312" w="10109275">
                  <a:moveTo>
                    <a:pt x="0" y="0"/>
                  </a:moveTo>
                  <a:lnTo>
                    <a:pt x="10109275" y="0"/>
                  </a:lnTo>
                  <a:lnTo>
                    <a:pt x="10109275" y="13751312"/>
                  </a:lnTo>
                  <a:lnTo>
                    <a:pt x="0" y="13751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0254054" cy="13896091"/>
            </a:xfrm>
            <a:custGeom>
              <a:avLst/>
              <a:gdLst/>
              <a:ahLst/>
              <a:cxnLst/>
              <a:rect r="r" b="b" t="t" l="l"/>
              <a:pathLst>
                <a:path h="13896091" w="10254054">
                  <a:moveTo>
                    <a:pt x="10109274" y="13751311"/>
                  </a:moveTo>
                  <a:lnTo>
                    <a:pt x="10254054" y="13751311"/>
                  </a:lnTo>
                  <a:lnTo>
                    <a:pt x="10254054" y="13896091"/>
                  </a:lnTo>
                  <a:lnTo>
                    <a:pt x="10109274" y="13896091"/>
                  </a:lnTo>
                  <a:lnTo>
                    <a:pt x="10109274" y="13751311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3751311"/>
                  </a:lnTo>
                  <a:lnTo>
                    <a:pt x="0" y="13751311"/>
                  </a:lnTo>
                  <a:lnTo>
                    <a:pt x="0" y="144780"/>
                  </a:lnTo>
                  <a:close/>
                  <a:moveTo>
                    <a:pt x="0" y="13751311"/>
                  </a:moveTo>
                  <a:lnTo>
                    <a:pt x="144780" y="13751311"/>
                  </a:lnTo>
                  <a:lnTo>
                    <a:pt x="144780" y="13896091"/>
                  </a:lnTo>
                  <a:lnTo>
                    <a:pt x="0" y="13896091"/>
                  </a:lnTo>
                  <a:lnTo>
                    <a:pt x="0" y="13751311"/>
                  </a:lnTo>
                  <a:close/>
                  <a:moveTo>
                    <a:pt x="10109274" y="144780"/>
                  </a:moveTo>
                  <a:lnTo>
                    <a:pt x="10254054" y="144780"/>
                  </a:lnTo>
                  <a:lnTo>
                    <a:pt x="10254054" y="13751311"/>
                  </a:lnTo>
                  <a:lnTo>
                    <a:pt x="10109274" y="13751311"/>
                  </a:lnTo>
                  <a:lnTo>
                    <a:pt x="10109274" y="144780"/>
                  </a:lnTo>
                  <a:close/>
                  <a:moveTo>
                    <a:pt x="144780" y="13751311"/>
                  </a:moveTo>
                  <a:lnTo>
                    <a:pt x="10109274" y="13751311"/>
                  </a:lnTo>
                  <a:lnTo>
                    <a:pt x="10109274" y="13896091"/>
                  </a:lnTo>
                  <a:lnTo>
                    <a:pt x="144780" y="13896091"/>
                  </a:lnTo>
                  <a:lnTo>
                    <a:pt x="144780" y="13751311"/>
                  </a:lnTo>
                  <a:close/>
                  <a:moveTo>
                    <a:pt x="10109274" y="0"/>
                  </a:moveTo>
                  <a:lnTo>
                    <a:pt x="10254054" y="0"/>
                  </a:lnTo>
                  <a:lnTo>
                    <a:pt x="10254054" y="144780"/>
                  </a:lnTo>
                  <a:lnTo>
                    <a:pt x="10109274" y="144780"/>
                  </a:lnTo>
                  <a:lnTo>
                    <a:pt x="10109274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0109274" y="0"/>
                  </a:lnTo>
                  <a:lnTo>
                    <a:pt x="10109274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A02313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715192" y="2338044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879766" y="3101617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275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+690</a:t>
            </a:r>
          </a:p>
        </p:txBody>
      </p:sp>
      <p:sp>
        <p:nvSpPr>
          <p:cNvPr name="AutoShape 8" id="8"/>
          <p:cNvSpPr/>
          <p:nvPr/>
        </p:nvSpPr>
        <p:spPr>
          <a:xfrm rot="0">
            <a:off x="994426" y="3540192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2017095" y="2338044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2181669" y="3101617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301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+823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2296329" y="3540192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2" id="12"/>
          <p:cNvSpPr/>
          <p:nvPr/>
        </p:nvSpPr>
        <p:spPr>
          <a:xfrm flipH="false" flipV="false" rot="0">
            <a:off x="4620901" y="2338044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4785475" y="3101617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830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+281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4900135" y="3540192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5" id="15"/>
          <p:cNvSpPr/>
          <p:nvPr/>
        </p:nvSpPr>
        <p:spPr>
          <a:xfrm flipH="false" flipV="false" rot="0">
            <a:off x="5922804" y="2338044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6087378" y="3101617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487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+413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6202038" y="3540192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8" id="18"/>
          <p:cNvSpPr/>
          <p:nvPr/>
        </p:nvSpPr>
        <p:spPr>
          <a:xfrm flipH="false" flipV="false" rot="0">
            <a:off x="3318998" y="2338044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3483572" y="3101617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277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+284</a:t>
            </a:r>
          </a:p>
        </p:txBody>
      </p:sp>
      <p:sp>
        <p:nvSpPr>
          <p:cNvPr name="AutoShape 20" id="20"/>
          <p:cNvSpPr/>
          <p:nvPr/>
        </p:nvSpPr>
        <p:spPr>
          <a:xfrm rot="0">
            <a:off x="3598232" y="3540192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1" id="21"/>
          <p:cNvSpPr/>
          <p:nvPr/>
        </p:nvSpPr>
        <p:spPr>
          <a:xfrm flipH="false" flipV="false" rot="0">
            <a:off x="715192" y="4245866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879766" y="5009439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243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+951</a:t>
            </a:r>
          </a:p>
        </p:txBody>
      </p:sp>
      <p:sp>
        <p:nvSpPr>
          <p:cNvPr name="AutoShape 23" id="23"/>
          <p:cNvSpPr/>
          <p:nvPr/>
        </p:nvSpPr>
        <p:spPr>
          <a:xfrm rot="0">
            <a:off x="994426" y="5448014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4" id="24"/>
          <p:cNvSpPr/>
          <p:nvPr/>
        </p:nvSpPr>
        <p:spPr>
          <a:xfrm flipH="false" flipV="false" rot="0">
            <a:off x="2017095" y="4245866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2181669" y="5009439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391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+624</a:t>
            </a:r>
          </a:p>
        </p:txBody>
      </p:sp>
      <p:sp>
        <p:nvSpPr>
          <p:cNvPr name="AutoShape 26" id="26"/>
          <p:cNvSpPr/>
          <p:nvPr/>
        </p:nvSpPr>
        <p:spPr>
          <a:xfrm rot="0">
            <a:off x="2296329" y="5448014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7" id="27"/>
          <p:cNvSpPr/>
          <p:nvPr/>
        </p:nvSpPr>
        <p:spPr>
          <a:xfrm flipH="false" flipV="false" rot="0">
            <a:off x="4620901" y="4245866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4785475" y="5009439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148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+317</a:t>
            </a:r>
          </a:p>
        </p:txBody>
      </p:sp>
      <p:sp>
        <p:nvSpPr>
          <p:cNvPr name="AutoShape 29" id="29"/>
          <p:cNvSpPr/>
          <p:nvPr/>
        </p:nvSpPr>
        <p:spPr>
          <a:xfrm rot="0">
            <a:off x="4900135" y="5448014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0" id="30"/>
          <p:cNvSpPr/>
          <p:nvPr/>
        </p:nvSpPr>
        <p:spPr>
          <a:xfrm flipH="false" flipV="false" rot="0">
            <a:off x="5922804" y="4245866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6087378" y="5009439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+245</a:t>
            </a:r>
          </a:p>
        </p:txBody>
      </p:sp>
      <p:sp>
        <p:nvSpPr>
          <p:cNvPr name="AutoShape 32" id="32"/>
          <p:cNvSpPr/>
          <p:nvPr/>
        </p:nvSpPr>
        <p:spPr>
          <a:xfrm rot="0">
            <a:off x="6202038" y="5448014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3" id="33"/>
          <p:cNvSpPr/>
          <p:nvPr/>
        </p:nvSpPr>
        <p:spPr>
          <a:xfrm flipH="false" flipV="false" rot="0">
            <a:off x="3318998" y="4245866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3483572" y="5009439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135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+429</a:t>
            </a:r>
          </a:p>
        </p:txBody>
      </p:sp>
      <p:sp>
        <p:nvSpPr>
          <p:cNvPr name="AutoShape 35" id="35"/>
          <p:cNvSpPr/>
          <p:nvPr/>
        </p:nvSpPr>
        <p:spPr>
          <a:xfrm rot="0">
            <a:off x="3598232" y="5448014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6" id="36"/>
          <p:cNvSpPr/>
          <p:nvPr/>
        </p:nvSpPr>
        <p:spPr>
          <a:xfrm flipH="false" flipV="false" rot="0">
            <a:off x="715192" y="6153689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37" id="37"/>
          <p:cNvSpPr txBox="true"/>
          <p:nvPr/>
        </p:nvSpPr>
        <p:spPr>
          <a:xfrm rot="0">
            <a:off x="879766" y="6917262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467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+114</a:t>
            </a:r>
          </a:p>
        </p:txBody>
      </p:sp>
      <p:sp>
        <p:nvSpPr>
          <p:cNvPr name="AutoShape 38" id="38"/>
          <p:cNvSpPr/>
          <p:nvPr/>
        </p:nvSpPr>
        <p:spPr>
          <a:xfrm rot="0">
            <a:off x="994426" y="7355837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9" id="39"/>
          <p:cNvSpPr/>
          <p:nvPr/>
        </p:nvSpPr>
        <p:spPr>
          <a:xfrm flipH="false" flipV="false" rot="0">
            <a:off x="2017095" y="6153689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0" id="40"/>
          <p:cNvSpPr txBox="true"/>
          <p:nvPr/>
        </p:nvSpPr>
        <p:spPr>
          <a:xfrm rot="0">
            <a:off x="2181669" y="6917262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650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+497</a:t>
            </a:r>
          </a:p>
        </p:txBody>
      </p:sp>
      <p:sp>
        <p:nvSpPr>
          <p:cNvPr name="AutoShape 41" id="41"/>
          <p:cNvSpPr/>
          <p:nvPr/>
        </p:nvSpPr>
        <p:spPr>
          <a:xfrm rot="0">
            <a:off x="2296329" y="7355837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2" id="42"/>
          <p:cNvSpPr/>
          <p:nvPr/>
        </p:nvSpPr>
        <p:spPr>
          <a:xfrm flipH="false" flipV="false" rot="0">
            <a:off x="4620901" y="6153689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3" id="43"/>
          <p:cNvSpPr txBox="true"/>
          <p:nvPr/>
        </p:nvSpPr>
        <p:spPr>
          <a:xfrm rot="0">
            <a:off x="4785475" y="6917262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681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+621</a:t>
            </a:r>
          </a:p>
        </p:txBody>
      </p:sp>
      <p:sp>
        <p:nvSpPr>
          <p:cNvPr name="AutoShape 44" id="44"/>
          <p:cNvSpPr/>
          <p:nvPr/>
        </p:nvSpPr>
        <p:spPr>
          <a:xfrm rot="0">
            <a:off x="4900135" y="7355837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5" id="45"/>
          <p:cNvSpPr/>
          <p:nvPr/>
        </p:nvSpPr>
        <p:spPr>
          <a:xfrm flipH="false" flipV="false" rot="0">
            <a:off x="5922804" y="6153689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6" id="46"/>
          <p:cNvSpPr txBox="true"/>
          <p:nvPr/>
        </p:nvSpPr>
        <p:spPr>
          <a:xfrm rot="0">
            <a:off x="6087378" y="6917262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832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+946</a:t>
            </a:r>
          </a:p>
        </p:txBody>
      </p:sp>
      <p:sp>
        <p:nvSpPr>
          <p:cNvPr name="AutoShape 47" id="47"/>
          <p:cNvSpPr/>
          <p:nvPr/>
        </p:nvSpPr>
        <p:spPr>
          <a:xfrm rot="0">
            <a:off x="6202038" y="7355837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8" id="48"/>
          <p:cNvSpPr/>
          <p:nvPr/>
        </p:nvSpPr>
        <p:spPr>
          <a:xfrm flipH="false" flipV="false" rot="0">
            <a:off x="3318998" y="6153689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3483572" y="6917262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344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+730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3598232" y="7355837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1" id="51"/>
          <p:cNvSpPr/>
          <p:nvPr/>
        </p:nvSpPr>
        <p:spPr>
          <a:xfrm flipH="false" flipV="false" rot="0">
            <a:off x="715192" y="8061512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52" id="52"/>
          <p:cNvSpPr txBox="true"/>
          <p:nvPr/>
        </p:nvSpPr>
        <p:spPr>
          <a:xfrm rot="0">
            <a:off x="879766" y="8825085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943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+358</a:t>
            </a:r>
          </a:p>
        </p:txBody>
      </p:sp>
      <p:sp>
        <p:nvSpPr>
          <p:cNvPr name="AutoShape 53" id="53"/>
          <p:cNvSpPr/>
          <p:nvPr/>
        </p:nvSpPr>
        <p:spPr>
          <a:xfrm rot="0">
            <a:off x="994426" y="9263660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4" id="54"/>
          <p:cNvSpPr/>
          <p:nvPr/>
        </p:nvSpPr>
        <p:spPr>
          <a:xfrm flipH="false" flipV="false" rot="0">
            <a:off x="2017095" y="8061512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55" id="55"/>
          <p:cNvSpPr txBox="true"/>
          <p:nvPr/>
        </p:nvSpPr>
        <p:spPr>
          <a:xfrm rot="0">
            <a:off x="2181669" y="8825085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563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+808</a:t>
            </a:r>
          </a:p>
        </p:txBody>
      </p:sp>
      <p:sp>
        <p:nvSpPr>
          <p:cNvPr name="AutoShape 56" id="56"/>
          <p:cNvSpPr/>
          <p:nvPr/>
        </p:nvSpPr>
        <p:spPr>
          <a:xfrm rot="0">
            <a:off x="2296329" y="9263660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7" id="57"/>
          <p:cNvSpPr/>
          <p:nvPr/>
        </p:nvSpPr>
        <p:spPr>
          <a:xfrm flipH="false" flipV="false" rot="0">
            <a:off x="4620901" y="8061512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4785475" y="8825085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255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+284</a:t>
            </a:r>
          </a:p>
        </p:txBody>
      </p:sp>
      <p:sp>
        <p:nvSpPr>
          <p:cNvPr name="AutoShape 59" id="59"/>
          <p:cNvSpPr/>
          <p:nvPr/>
        </p:nvSpPr>
        <p:spPr>
          <a:xfrm rot="0">
            <a:off x="4900135" y="9263660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0" id="60"/>
          <p:cNvSpPr/>
          <p:nvPr/>
        </p:nvSpPr>
        <p:spPr>
          <a:xfrm flipH="false" flipV="false" rot="0">
            <a:off x="5922804" y="8061512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61" id="61"/>
          <p:cNvSpPr txBox="true"/>
          <p:nvPr/>
        </p:nvSpPr>
        <p:spPr>
          <a:xfrm rot="0">
            <a:off x="6087378" y="8825085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684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+650</a:t>
            </a:r>
          </a:p>
        </p:txBody>
      </p:sp>
      <p:sp>
        <p:nvSpPr>
          <p:cNvPr name="AutoShape 62" id="62"/>
          <p:cNvSpPr/>
          <p:nvPr/>
        </p:nvSpPr>
        <p:spPr>
          <a:xfrm rot="0">
            <a:off x="6202038" y="9263660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3" id="63"/>
          <p:cNvSpPr/>
          <p:nvPr/>
        </p:nvSpPr>
        <p:spPr>
          <a:xfrm flipH="false" flipV="false" rot="0">
            <a:off x="3318998" y="8061512"/>
            <a:ext cx="922003" cy="1610486"/>
          </a:xfrm>
          <a:custGeom>
            <a:avLst/>
            <a:gdLst/>
            <a:ahLst/>
            <a:cxnLst/>
            <a:rect r="r" b="b" t="t" l="l"/>
            <a:pathLst>
              <a:path h="1610486" w="922003">
                <a:moveTo>
                  <a:pt x="0" y="0"/>
                </a:moveTo>
                <a:lnTo>
                  <a:pt x="922004" y="0"/>
                </a:lnTo>
                <a:lnTo>
                  <a:pt x="922004" y="1610486"/>
                </a:lnTo>
                <a:lnTo>
                  <a:pt x="0" y="16104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64" id="64"/>
          <p:cNvSpPr txBox="true"/>
          <p:nvPr/>
        </p:nvSpPr>
        <p:spPr>
          <a:xfrm rot="0">
            <a:off x="3483572" y="8825085"/>
            <a:ext cx="465681" cy="48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944</a:t>
            </a:r>
          </a:p>
          <a:p>
            <a:pPr algn="r">
              <a:lnSpc>
                <a:spcPts val="1845"/>
              </a:lnSpc>
            </a:pPr>
            <a:r>
              <a:rPr lang="en-US" sz="18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+411</a:t>
            </a:r>
          </a:p>
        </p:txBody>
      </p:sp>
      <p:sp>
        <p:nvSpPr>
          <p:cNvPr name="AutoShape 65" id="65"/>
          <p:cNvSpPr/>
          <p:nvPr/>
        </p:nvSpPr>
        <p:spPr>
          <a:xfrm rot="0">
            <a:off x="3598232" y="9263660"/>
            <a:ext cx="36353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6" id="66"/>
          <p:cNvSpPr txBox="true"/>
          <p:nvPr/>
        </p:nvSpPr>
        <p:spPr>
          <a:xfrm rot="0">
            <a:off x="879766" y="3509417"/>
            <a:ext cx="465681" cy="3142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580"/>
              </a:lnSpc>
            </a:pPr>
            <a:r>
              <a:rPr lang="en-US" sz="1843">
                <a:solidFill>
                  <a:srgbClr val="FC0D1B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965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646671" y="1269456"/>
            <a:ext cx="4266658" cy="349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7"/>
              </a:lnSpc>
            </a:pPr>
            <a:r>
              <a:rPr lang="en-US" sz="2005">
                <a:solidFill>
                  <a:srgbClr val="A02313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РОЖДЕСТВОЛЫҚ ШАМДЫ ҚОСУ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715192" y="1759665"/>
            <a:ext cx="6129615" cy="392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74"/>
              </a:lnSpc>
            </a:pPr>
            <a:r>
              <a:rPr lang="en-US" sz="157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Төмендегі Рождестволық Шамдарға үш таңбалы сандарды қосыңыз. Біріншісі мысал үшін жасалды.</a:t>
            </a:r>
          </a:p>
        </p:txBody>
      </p:sp>
      <p:grpSp>
        <p:nvGrpSpPr>
          <p:cNvPr name="Group 69" id="69"/>
          <p:cNvGrpSpPr/>
          <p:nvPr/>
        </p:nvGrpSpPr>
        <p:grpSpPr>
          <a:xfrm rot="0">
            <a:off x="715192" y="1161801"/>
            <a:ext cx="3249652" cy="127046"/>
            <a:chOff x="0" y="0"/>
            <a:chExt cx="14618114" cy="571500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255270"/>
              <a:ext cx="14618114" cy="69850"/>
            </a:xfrm>
            <a:custGeom>
              <a:avLst/>
              <a:gdLst/>
              <a:ahLst/>
              <a:cxnLst/>
              <a:rect r="r" b="b" t="t" l="l"/>
              <a:pathLst>
                <a:path h="69850" w="14618114">
                  <a:moveTo>
                    <a:pt x="14327284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4618114" y="69850"/>
                  </a:lnTo>
                  <a:lnTo>
                    <a:pt x="14618114" y="0"/>
                  </a:ln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sp>
        <p:nvSpPr>
          <p:cNvPr name="TextBox 71" id="71"/>
          <p:cNvSpPr txBox="true"/>
          <p:nvPr/>
        </p:nvSpPr>
        <p:spPr>
          <a:xfrm rot="0">
            <a:off x="715192" y="1020002"/>
            <a:ext cx="699508" cy="205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18"/>
              </a:lnSpc>
            </a:pPr>
            <a:r>
              <a:rPr lang="en-US" sz="13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DAGZ1qGWaqs</dc:identifier>
  <dcterms:modified xsi:type="dcterms:W3CDTF">2011-08-01T06:04:30Z</dcterms:modified>
  <cp:revision>1</cp:revision>
  <dc:title>Christmas Bulb Addition Worksheet</dc:title>
</cp:coreProperties>
</file>