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Fredoka" charset="1" panose="02000000000000000000"/>
      <p:regular r:id="rId7"/>
    </p:embeddedFont>
    <p:embeddedFont>
      <p:font typeface="Arimo" charset="1" panose="020B0604020202020204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35167" y="489250"/>
            <a:ext cx="6802431" cy="1386826"/>
            <a:chOff x="0" y="0"/>
            <a:chExt cx="15496554" cy="3159315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5496553" cy="3159315"/>
            </a:xfrm>
            <a:custGeom>
              <a:avLst/>
              <a:gdLst/>
              <a:ahLst/>
              <a:cxnLst/>
              <a:rect r="r" b="b" t="t" l="l"/>
              <a:pathLst>
                <a:path h="3159315" w="15496553">
                  <a:moveTo>
                    <a:pt x="15372094" y="3159315"/>
                  </a:moveTo>
                  <a:lnTo>
                    <a:pt x="124460" y="3159315"/>
                  </a:lnTo>
                  <a:cubicBezTo>
                    <a:pt x="55880" y="3159315"/>
                    <a:pt x="0" y="3103435"/>
                    <a:pt x="0" y="3034855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15372094" y="0"/>
                  </a:lnTo>
                  <a:cubicBezTo>
                    <a:pt x="15440673" y="0"/>
                    <a:pt x="15496553" y="55880"/>
                    <a:pt x="15496553" y="124460"/>
                  </a:cubicBezTo>
                  <a:lnTo>
                    <a:pt x="15496553" y="3034855"/>
                  </a:lnTo>
                  <a:cubicBezTo>
                    <a:pt x="15496553" y="3103435"/>
                    <a:pt x="15440673" y="3159315"/>
                    <a:pt x="15372094" y="3159315"/>
                  </a:cubicBezTo>
                  <a:close/>
                </a:path>
              </a:pathLst>
            </a:custGeom>
            <a:solidFill>
              <a:srgbClr val="5271FF">
                <a:alpha val="13725"/>
              </a:srgbClr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4985917" y="871393"/>
            <a:ext cx="2005886" cy="98041"/>
            <a:chOff x="0" y="0"/>
            <a:chExt cx="11692662" cy="5715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255270"/>
              <a:ext cx="11692662" cy="69850"/>
            </a:xfrm>
            <a:custGeom>
              <a:avLst/>
              <a:gdLst/>
              <a:ahLst/>
              <a:cxnLst/>
              <a:rect r="r" b="b" t="t" l="l"/>
              <a:pathLst>
                <a:path h="69850" w="11692662">
                  <a:moveTo>
                    <a:pt x="11401833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11692662" y="69850"/>
                  </a:lnTo>
                  <a:lnTo>
                    <a:pt x="11692662" y="0"/>
                  </a:lnTo>
                  <a:close/>
                </a:path>
              </a:pathLst>
            </a:custGeom>
            <a:solidFill>
              <a:srgbClr val="545454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4985917" y="1161642"/>
            <a:ext cx="2005886" cy="98041"/>
            <a:chOff x="0" y="0"/>
            <a:chExt cx="11692662" cy="5715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255270"/>
              <a:ext cx="11692662" cy="69850"/>
            </a:xfrm>
            <a:custGeom>
              <a:avLst/>
              <a:gdLst/>
              <a:ahLst/>
              <a:cxnLst/>
              <a:rect r="r" b="b" t="t" l="l"/>
              <a:pathLst>
                <a:path h="69850" w="11692662">
                  <a:moveTo>
                    <a:pt x="11401833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11692662" y="69850"/>
                  </a:lnTo>
                  <a:lnTo>
                    <a:pt x="11692662" y="0"/>
                  </a:lnTo>
                  <a:close/>
                </a:path>
              </a:pathLst>
            </a:custGeom>
            <a:solidFill>
              <a:srgbClr val="545454"/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5053318" y="1519778"/>
            <a:ext cx="1938485" cy="94747"/>
            <a:chOff x="0" y="0"/>
            <a:chExt cx="11692662" cy="5715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255270"/>
              <a:ext cx="11692662" cy="69850"/>
            </a:xfrm>
            <a:custGeom>
              <a:avLst/>
              <a:gdLst/>
              <a:ahLst/>
              <a:cxnLst/>
              <a:rect r="r" b="b" t="t" l="l"/>
              <a:pathLst>
                <a:path h="69850" w="11692662">
                  <a:moveTo>
                    <a:pt x="11401833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11692662" y="69850"/>
                  </a:lnTo>
                  <a:lnTo>
                    <a:pt x="11692662" y="0"/>
                  </a:lnTo>
                  <a:close/>
                </a:path>
              </a:pathLst>
            </a:custGeom>
            <a:solidFill>
              <a:srgbClr val="545454"/>
            </a:solid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371469" y="2534312"/>
            <a:ext cx="2136746" cy="7706322"/>
            <a:chOff x="0" y="0"/>
            <a:chExt cx="983525" cy="3547151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983525" cy="3547151"/>
            </a:xfrm>
            <a:custGeom>
              <a:avLst/>
              <a:gdLst/>
              <a:ahLst/>
              <a:cxnLst/>
              <a:rect r="r" b="b" t="t" l="l"/>
              <a:pathLst>
                <a:path h="3547151" w="983525">
                  <a:moveTo>
                    <a:pt x="859065" y="59690"/>
                  </a:moveTo>
                  <a:cubicBezTo>
                    <a:pt x="894625" y="59690"/>
                    <a:pt x="923835" y="88900"/>
                    <a:pt x="923835" y="124460"/>
                  </a:cubicBezTo>
                  <a:lnTo>
                    <a:pt x="923835" y="3422691"/>
                  </a:lnTo>
                  <a:cubicBezTo>
                    <a:pt x="923835" y="3458251"/>
                    <a:pt x="894625" y="3487461"/>
                    <a:pt x="859065" y="3487461"/>
                  </a:cubicBezTo>
                  <a:lnTo>
                    <a:pt x="124460" y="3487461"/>
                  </a:lnTo>
                  <a:cubicBezTo>
                    <a:pt x="88900" y="3487461"/>
                    <a:pt x="59690" y="3458251"/>
                    <a:pt x="59690" y="3422691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859065" y="59690"/>
                  </a:lnTo>
                  <a:moveTo>
                    <a:pt x="859065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3422691"/>
                  </a:lnTo>
                  <a:cubicBezTo>
                    <a:pt x="0" y="3491271"/>
                    <a:pt x="55880" y="3547151"/>
                    <a:pt x="124460" y="3547151"/>
                  </a:cubicBezTo>
                  <a:lnTo>
                    <a:pt x="859065" y="3547151"/>
                  </a:lnTo>
                  <a:cubicBezTo>
                    <a:pt x="927645" y="3547151"/>
                    <a:pt x="983525" y="3491271"/>
                    <a:pt x="983525" y="3422691"/>
                  </a:cubicBezTo>
                  <a:lnTo>
                    <a:pt x="983525" y="124460"/>
                  </a:lnTo>
                  <a:cubicBezTo>
                    <a:pt x="983525" y="55880"/>
                    <a:pt x="927645" y="0"/>
                    <a:pt x="859065" y="0"/>
                  </a:cubicBezTo>
                  <a:close/>
                </a:path>
              </a:pathLst>
            </a:custGeom>
            <a:solidFill>
              <a:srgbClr val="5271FF">
                <a:alpha val="25882"/>
              </a:srgbClr>
            </a:solidFill>
          </p:spPr>
        </p:sp>
      </p:grpSp>
      <p:sp>
        <p:nvSpPr>
          <p:cNvPr name="Freeform 12" id="12"/>
          <p:cNvSpPr/>
          <p:nvPr/>
        </p:nvSpPr>
        <p:spPr>
          <a:xfrm flipH="false" flipV="false" rot="3587848">
            <a:off x="2947446" y="2534221"/>
            <a:ext cx="2351078" cy="2368302"/>
          </a:xfrm>
          <a:custGeom>
            <a:avLst/>
            <a:gdLst/>
            <a:ahLst/>
            <a:cxnLst/>
            <a:rect r="r" b="b" t="t" l="l"/>
            <a:pathLst>
              <a:path h="2368302" w="2351078">
                <a:moveTo>
                  <a:pt x="0" y="0"/>
                </a:moveTo>
                <a:lnTo>
                  <a:pt x="2351078" y="0"/>
                </a:lnTo>
                <a:lnTo>
                  <a:pt x="2351078" y="2368302"/>
                </a:lnTo>
                <a:lnTo>
                  <a:pt x="0" y="23683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3" id="13"/>
          <p:cNvGrpSpPr>
            <a:grpSpLocks noChangeAspect="true"/>
          </p:cNvGrpSpPr>
          <p:nvPr/>
        </p:nvGrpSpPr>
        <p:grpSpPr>
          <a:xfrm rot="-2700000">
            <a:off x="4957398" y="3579145"/>
            <a:ext cx="636400" cy="551122"/>
            <a:chOff x="0" y="0"/>
            <a:chExt cx="6350000" cy="5499100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6350000" cy="5499100"/>
            </a:xfrm>
            <a:custGeom>
              <a:avLst/>
              <a:gdLst/>
              <a:ahLst/>
              <a:cxnLst/>
              <a:rect r="r" b="b" t="t" l="l"/>
              <a:pathLst>
                <a:path h="5499100" w="6350000">
                  <a:moveTo>
                    <a:pt x="0" y="5499100"/>
                  </a:moveTo>
                  <a:lnTo>
                    <a:pt x="3175000" y="0"/>
                  </a:lnTo>
                  <a:lnTo>
                    <a:pt x="6350000" y="5499100"/>
                  </a:lnTo>
                  <a:lnTo>
                    <a:pt x="0" y="5499100"/>
                  </a:lnTo>
                  <a:close/>
                </a:path>
              </a:pathLst>
            </a:custGeom>
            <a:solidFill>
              <a:srgbClr val="5271FF"/>
            </a:solidFill>
          </p:spPr>
        </p:sp>
      </p:grpSp>
      <p:grpSp>
        <p:nvGrpSpPr>
          <p:cNvPr name="Group 15" id="15"/>
          <p:cNvGrpSpPr>
            <a:grpSpLocks noChangeAspect="true"/>
          </p:cNvGrpSpPr>
          <p:nvPr/>
        </p:nvGrpSpPr>
        <p:grpSpPr>
          <a:xfrm rot="8100000">
            <a:off x="5864115" y="4418849"/>
            <a:ext cx="636400" cy="551122"/>
            <a:chOff x="0" y="0"/>
            <a:chExt cx="6350000" cy="5499100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6350000" cy="5499100"/>
            </a:xfrm>
            <a:custGeom>
              <a:avLst/>
              <a:gdLst/>
              <a:ahLst/>
              <a:cxnLst/>
              <a:rect r="r" b="b" t="t" l="l"/>
              <a:pathLst>
                <a:path h="5499100" w="6350000">
                  <a:moveTo>
                    <a:pt x="0" y="5499100"/>
                  </a:moveTo>
                  <a:lnTo>
                    <a:pt x="3175000" y="0"/>
                  </a:lnTo>
                  <a:lnTo>
                    <a:pt x="6350000" y="5499100"/>
                  </a:lnTo>
                  <a:lnTo>
                    <a:pt x="0" y="5499100"/>
                  </a:lnTo>
                  <a:close/>
                </a:path>
              </a:pathLst>
            </a:custGeom>
            <a:solidFill>
              <a:srgbClr val="5271FF"/>
            </a:solidFill>
          </p:spPr>
        </p:sp>
      </p:grpSp>
      <p:grpSp>
        <p:nvGrpSpPr>
          <p:cNvPr name="Group 17" id="17"/>
          <p:cNvGrpSpPr/>
          <p:nvPr/>
        </p:nvGrpSpPr>
        <p:grpSpPr>
          <a:xfrm rot="2586767">
            <a:off x="5604357" y="3256952"/>
            <a:ext cx="784011" cy="1432264"/>
            <a:chOff x="0" y="0"/>
            <a:chExt cx="730130" cy="1333831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730130" cy="1333831"/>
            </a:xfrm>
            <a:custGeom>
              <a:avLst/>
              <a:gdLst/>
              <a:ahLst/>
              <a:cxnLst/>
              <a:rect r="r" b="b" t="t" l="l"/>
              <a:pathLst>
                <a:path h="1333831" w="730130">
                  <a:moveTo>
                    <a:pt x="0" y="0"/>
                  </a:moveTo>
                  <a:lnTo>
                    <a:pt x="730130" y="0"/>
                  </a:lnTo>
                  <a:lnTo>
                    <a:pt x="730130" y="1333831"/>
                  </a:lnTo>
                  <a:lnTo>
                    <a:pt x="0" y="1333831"/>
                  </a:lnTo>
                  <a:close/>
                </a:path>
              </a:pathLst>
            </a:custGeom>
            <a:solidFill>
              <a:srgbClr val="FFFF00"/>
            </a:solidFill>
          </p:spPr>
        </p:sp>
      </p:grpSp>
      <p:grpSp>
        <p:nvGrpSpPr>
          <p:cNvPr name="Group 19" id="19"/>
          <p:cNvGrpSpPr>
            <a:grpSpLocks noChangeAspect="true"/>
          </p:cNvGrpSpPr>
          <p:nvPr/>
        </p:nvGrpSpPr>
        <p:grpSpPr>
          <a:xfrm rot="2392399">
            <a:off x="6165878" y="2727407"/>
            <a:ext cx="1050768" cy="909965"/>
            <a:chOff x="0" y="0"/>
            <a:chExt cx="6350000" cy="5499100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6350000" cy="5499100"/>
            </a:xfrm>
            <a:custGeom>
              <a:avLst/>
              <a:gdLst/>
              <a:ahLst/>
              <a:cxnLst/>
              <a:rect r="r" b="b" t="t" l="l"/>
              <a:pathLst>
                <a:path h="5499100" w="6350000">
                  <a:moveTo>
                    <a:pt x="0" y="5499100"/>
                  </a:moveTo>
                  <a:lnTo>
                    <a:pt x="3175000" y="0"/>
                  </a:lnTo>
                  <a:lnTo>
                    <a:pt x="6350000" y="5499100"/>
                  </a:lnTo>
                  <a:lnTo>
                    <a:pt x="0" y="5499100"/>
                  </a:lnTo>
                  <a:close/>
                </a:path>
              </a:pathLst>
            </a:custGeom>
            <a:solidFill>
              <a:srgbClr val="FF1616"/>
            </a:solidFill>
          </p:spPr>
        </p:sp>
      </p:grpSp>
      <p:grpSp>
        <p:nvGrpSpPr>
          <p:cNvPr name="Group 21" id="21"/>
          <p:cNvGrpSpPr>
            <a:grpSpLocks noChangeAspect="true"/>
          </p:cNvGrpSpPr>
          <p:nvPr/>
        </p:nvGrpSpPr>
        <p:grpSpPr>
          <a:xfrm rot="2251151">
            <a:off x="5936874" y="3708040"/>
            <a:ext cx="365600" cy="320704"/>
            <a:chOff x="0" y="0"/>
            <a:chExt cx="6350000" cy="5570220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6350000" cy="5570220"/>
            </a:xfrm>
            <a:custGeom>
              <a:avLst/>
              <a:gdLst/>
              <a:ahLst/>
              <a:cxnLst/>
              <a:rect r="r" b="b" t="t" l="l"/>
              <a:pathLst>
                <a:path h="5570220" w="6350000">
                  <a:moveTo>
                    <a:pt x="0" y="1643380"/>
                  </a:moveTo>
                  <a:cubicBezTo>
                    <a:pt x="0" y="3412490"/>
                    <a:pt x="3175000" y="5570220"/>
                    <a:pt x="3175000" y="5570220"/>
                  </a:cubicBezTo>
                  <a:cubicBezTo>
                    <a:pt x="3175000" y="5570220"/>
                    <a:pt x="6336030" y="3397250"/>
                    <a:pt x="6350000" y="1643380"/>
                  </a:cubicBezTo>
                  <a:cubicBezTo>
                    <a:pt x="6350000" y="737870"/>
                    <a:pt x="5612130" y="0"/>
                    <a:pt x="4706620" y="0"/>
                  </a:cubicBezTo>
                  <a:cubicBezTo>
                    <a:pt x="4010660" y="0"/>
                    <a:pt x="3411220" y="445770"/>
                    <a:pt x="3175000" y="1057910"/>
                  </a:cubicBezTo>
                  <a:cubicBezTo>
                    <a:pt x="2938780" y="445770"/>
                    <a:pt x="2339340" y="0"/>
                    <a:pt x="1643380" y="0"/>
                  </a:cubicBezTo>
                  <a:cubicBezTo>
                    <a:pt x="737870" y="0"/>
                    <a:pt x="0" y="737870"/>
                    <a:pt x="0" y="1643380"/>
                  </a:cubicBezTo>
                </a:path>
              </a:pathLst>
            </a:custGeom>
            <a:solidFill>
              <a:srgbClr val="7ED957"/>
            </a:solidFill>
          </p:spPr>
        </p:sp>
      </p:grpSp>
      <p:grpSp>
        <p:nvGrpSpPr>
          <p:cNvPr name="Group 23" id="23"/>
          <p:cNvGrpSpPr>
            <a:grpSpLocks noChangeAspect="true"/>
          </p:cNvGrpSpPr>
          <p:nvPr/>
        </p:nvGrpSpPr>
        <p:grpSpPr>
          <a:xfrm rot="2251151">
            <a:off x="5604230" y="4051246"/>
            <a:ext cx="365600" cy="320704"/>
            <a:chOff x="0" y="0"/>
            <a:chExt cx="6350000" cy="5570220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6350000" cy="5570220"/>
            </a:xfrm>
            <a:custGeom>
              <a:avLst/>
              <a:gdLst/>
              <a:ahLst/>
              <a:cxnLst/>
              <a:rect r="r" b="b" t="t" l="l"/>
              <a:pathLst>
                <a:path h="5570220" w="6350000">
                  <a:moveTo>
                    <a:pt x="0" y="1643380"/>
                  </a:moveTo>
                  <a:cubicBezTo>
                    <a:pt x="0" y="3412490"/>
                    <a:pt x="3175000" y="5570220"/>
                    <a:pt x="3175000" y="5570220"/>
                  </a:cubicBezTo>
                  <a:cubicBezTo>
                    <a:pt x="3175000" y="5570220"/>
                    <a:pt x="6336030" y="3397250"/>
                    <a:pt x="6350000" y="1643380"/>
                  </a:cubicBezTo>
                  <a:cubicBezTo>
                    <a:pt x="6350000" y="737870"/>
                    <a:pt x="5612130" y="0"/>
                    <a:pt x="4706620" y="0"/>
                  </a:cubicBezTo>
                  <a:cubicBezTo>
                    <a:pt x="4010660" y="0"/>
                    <a:pt x="3411220" y="445770"/>
                    <a:pt x="3175000" y="1057910"/>
                  </a:cubicBezTo>
                  <a:cubicBezTo>
                    <a:pt x="2938780" y="445770"/>
                    <a:pt x="2339340" y="0"/>
                    <a:pt x="1643380" y="0"/>
                  </a:cubicBezTo>
                  <a:cubicBezTo>
                    <a:pt x="737870" y="0"/>
                    <a:pt x="0" y="737870"/>
                    <a:pt x="0" y="1643380"/>
                  </a:cubicBezTo>
                </a:path>
              </a:pathLst>
            </a:custGeom>
            <a:solidFill>
              <a:srgbClr val="FF66C4"/>
            </a:solidFill>
          </p:spPr>
        </p:sp>
      </p:grpSp>
      <p:sp>
        <p:nvSpPr>
          <p:cNvPr name="Freeform 25" id="25"/>
          <p:cNvSpPr/>
          <p:nvPr/>
        </p:nvSpPr>
        <p:spPr>
          <a:xfrm flipH="false" flipV="false" rot="0">
            <a:off x="4275030" y="8305274"/>
            <a:ext cx="3024000" cy="1935360"/>
          </a:xfrm>
          <a:custGeom>
            <a:avLst/>
            <a:gdLst/>
            <a:ahLst/>
            <a:cxnLst/>
            <a:rect r="r" b="b" t="t" l="l"/>
            <a:pathLst>
              <a:path h="1935360" w="3024000">
                <a:moveTo>
                  <a:pt x="0" y="0"/>
                </a:moveTo>
                <a:lnTo>
                  <a:pt x="3024000" y="0"/>
                </a:lnTo>
                <a:lnTo>
                  <a:pt x="3024000" y="1935360"/>
                </a:lnTo>
                <a:lnTo>
                  <a:pt x="0" y="193536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69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6" id="26"/>
          <p:cNvGrpSpPr>
            <a:grpSpLocks noChangeAspect="true"/>
          </p:cNvGrpSpPr>
          <p:nvPr/>
        </p:nvGrpSpPr>
        <p:grpSpPr>
          <a:xfrm rot="110324">
            <a:off x="806257" y="3098950"/>
            <a:ext cx="1154973" cy="1000207"/>
            <a:chOff x="0" y="0"/>
            <a:chExt cx="6350000" cy="5499100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6350000" cy="5499100"/>
            </a:xfrm>
            <a:custGeom>
              <a:avLst/>
              <a:gdLst/>
              <a:ahLst/>
              <a:cxnLst/>
              <a:rect r="r" b="b" t="t" l="l"/>
              <a:pathLst>
                <a:path h="5499100" w="6350000">
                  <a:moveTo>
                    <a:pt x="0" y="5499100"/>
                  </a:moveTo>
                  <a:lnTo>
                    <a:pt x="3175000" y="0"/>
                  </a:lnTo>
                  <a:lnTo>
                    <a:pt x="6350000" y="5499100"/>
                  </a:lnTo>
                  <a:lnTo>
                    <a:pt x="0" y="5499100"/>
                  </a:lnTo>
                  <a:close/>
                </a:path>
              </a:pathLst>
            </a:custGeom>
            <a:solidFill>
              <a:srgbClr val="FF1616"/>
            </a:solidFill>
          </p:spPr>
        </p:sp>
      </p:grpSp>
      <p:grpSp>
        <p:nvGrpSpPr>
          <p:cNvPr name="Group 28" id="28"/>
          <p:cNvGrpSpPr/>
          <p:nvPr/>
        </p:nvGrpSpPr>
        <p:grpSpPr>
          <a:xfrm rot="2586767">
            <a:off x="1002625" y="4597072"/>
            <a:ext cx="802433" cy="1465918"/>
            <a:chOff x="0" y="0"/>
            <a:chExt cx="730130" cy="1333831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730130" cy="1333831"/>
            </a:xfrm>
            <a:custGeom>
              <a:avLst/>
              <a:gdLst/>
              <a:ahLst/>
              <a:cxnLst/>
              <a:rect r="r" b="b" t="t" l="l"/>
              <a:pathLst>
                <a:path h="1333831" w="730130">
                  <a:moveTo>
                    <a:pt x="0" y="0"/>
                  </a:moveTo>
                  <a:lnTo>
                    <a:pt x="730130" y="0"/>
                  </a:lnTo>
                  <a:lnTo>
                    <a:pt x="730130" y="1333831"/>
                  </a:lnTo>
                  <a:lnTo>
                    <a:pt x="0" y="1333831"/>
                  </a:lnTo>
                  <a:close/>
                </a:path>
              </a:pathLst>
            </a:custGeom>
            <a:solidFill>
              <a:srgbClr val="FFFF00"/>
            </a:solidFill>
          </p:spPr>
        </p:sp>
      </p:grpSp>
      <p:grpSp>
        <p:nvGrpSpPr>
          <p:cNvPr name="Group 30" id="30"/>
          <p:cNvGrpSpPr>
            <a:grpSpLocks noChangeAspect="true"/>
          </p:cNvGrpSpPr>
          <p:nvPr/>
        </p:nvGrpSpPr>
        <p:grpSpPr>
          <a:xfrm rot="382510">
            <a:off x="1442745" y="8544969"/>
            <a:ext cx="852952" cy="748210"/>
            <a:chOff x="0" y="0"/>
            <a:chExt cx="6350000" cy="557022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6350000" cy="5570220"/>
            </a:xfrm>
            <a:custGeom>
              <a:avLst/>
              <a:gdLst/>
              <a:ahLst/>
              <a:cxnLst/>
              <a:rect r="r" b="b" t="t" l="l"/>
              <a:pathLst>
                <a:path h="5570220" w="6350000">
                  <a:moveTo>
                    <a:pt x="0" y="1643380"/>
                  </a:moveTo>
                  <a:cubicBezTo>
                    <a:pt x="0" y="3412490"/>
                    <a:pt x="3175000" y="5570220"/>
                    <a:pt x="3175000" y="5570220"/>
                  </a:cubicBezTo>
                  <a:cubicBezTo>
                    <a:pt x="3175000" y="5570220"/>
                    <a:pt x="6336030" y="3397250"/>
                    <a:pt x="6350000" y="1643380"/>
                  </a:cubicBezTo>
                  <a:cubicBezTo>
                    <a:pt x="6350000" y="737870"/>
                    <a:pt x="5612130" y="0"/>
                    <a:pt x="4706620" y="0"/>
                  </a:cubicBezTo>
                  <a:cubicBezTo>
                    <a:pt x="4010660" y="0"/>
                    <a:pt x="3411220" y="445770"/>
                    <a:pt x="3175000" y="1057910"/>
                  </a:cubicBezTo>
                  <a:cubicBezTo>
                    <a:pt x="2938780" y="445770"/>
                    <a:pt x="2339340" y="0"/>
                    <a:pt x="1643380" y="0"/>
                  </a:cubicBezTo>
                  <a:cubicBezTo>
                    <a:pt x="737870" y="0"/>
                    <a:pt x="0" y="737870"/>
                    <a:pt x="0" y="1643380"/>
                  </a:cubicBezTo>
                </a:path>
              </a:pathLst>
            </a:custGeom>
            <a:solidFill>
              <a:srgbClr val="7ED957"/>
            </a:solidFill>
          </p:spPr>
        </p:sp>
      </p:grpSp>
      <p:grpSp>
        <p:nvGrpSpPr>
          <p:cNvPr name="Group 32" id="32"/>
          <p:cNvGrpSpPr>
            <a:grpSpLocks noChangeAspect="true"/>
          </p:cNvGrpSpPr>
          <p:nvPr/>
        </p:nvGrpSpPr>
        <p:grpSpPr>
          <a:xfrm rot="-102622">
            <a:off x="656979" y="9176345"/>
            <a:ext cx="851700" cy="747111"/>
            <a:chOff x="0" y="0"/>
            <a:chExt cx="6350000" cy="5570220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6350000" cy="5570220"/>
            </a:xfrm>
            <a:custGeom>
              <a:avLst/>
              <a:gdLst/>
              <a:ahLst/>
              <a:cxnLst/>
              <a:rect r="r" b="b" t="t" l="l"/>
              <a:pathLst>
                <a:path h="5570220" w="6350000">
                  <a:moveTo>
                    <a:pt x="0" y="1643380"/>
                  </a:moveTo>
                  <a:cubicBezTo>
                    <a:pt x="0" y="3412490"/>
                    <a:pt x="3175000" y="5570220"/>
                    <a:pt x="3175000" y="5570220"/>
                  </a:cubicBezTo>
                  <a:cubicBezTo>
                    <a:pt x="3175000" y="5570220"/>
                    <a:pt x="6336030" y="3397250"/>
                    <a:pt x="6350000" y="1643380"/>
                  </a:cubicBezTo>
                  <a:cubicBezTo>
                    <a:pt x="6350000" y="737870"/>
                    <a:pt x="5612130" y="0"/>
                    <a:pt x="4706620" y="0"/>
                  </a:cubicBezTo>
                  <a:cubicBezTo>
                    <a:pt x="4010660" y="0"/>
                    <a:pt x="3411220" y="445770"/>
                    <a:pt x="3175000" y="1057910"/>
                  </a:cubicBezTo>
                  <a:cubicBezTo>
                    <a:pt x="2938780" y="445770"/>
                    <a:pt x="2339340" y="0"/>
                    <a:pt x="1643380" y="0"/>
                  </a:cubicBezTo>
                  <a:cubicBezTo>
                    <a:pt x="737870" y="0"/>
                    <a:pt x="0" y="737870"/>
                    <a:pt x="0" y="1643380"/>
                  </a:cubicBezTo>
                </a:path>
              </a:pathLst>
            </a:custGeom>
            <a:solidFill>
              <a:srgbClr val="FF66C4"/>
            </a:solidFill>
          </p:spPr>
        </p:sp>
      </p:grpSp>
      <p:grpSp>
        <p:nvGrpSpPr>
          <p:cNvPr name="Group 34" id="34"/>
          <p:cNvGrpSpPr>
            <a:grpSpLocks noChangeAspect="true"/>
          </p:cNvGrpSpPr>
          <p:nvPr/>
        </p:nvGrpSpPr>
        <p:grpSpPr>
          <a:xfrm rot="-61940">
            <a:off x="657262" y="7330633"/>
            <a:ext cx="989318" cy="856750"/>
            <a:chOff x="0" y="0"/>
            <a:chExt cx="6350000" cy="5499100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0"/>
              <a:ext cx="6350000" cy="5499100"/>
            </a:xfrm>
            <a:custGeom>
              <a:avLst/>
              <a:gdLst/>
              <a:ahLst/>
              <a:cxnLst/>
              <a:rect r="r" b="b" t="t" l="l"/>
              <a:pathLst>
                <a:path h="5499100" w="6350000">
                  <a:moveTo>
                    <a:pt x="0" y="5499100"/>
                  </a:moveTo>
                  <a:lnTo>
                    <a:pt x="3175000" y="0"/>
                  </a:lnTo>
                  <a:lnTo>
                    <a:pt x="6350000" y="5499100"/>
                  </a:lnTo>
                  <a:lnTo>
                    <a:pt x="0" y="5499100"/>
                  </a:lnTo>
                  <a:close/>
                </a:path>
              </a:pathLst>
            </a:custGeom>
            <a:solidFill>
              <a:srgbClr val="5271FF"/>
            </a:solidFill>
          </p:spPr>
        </p:sp>
      </p:grpSp>
      <p:grpSp>
        <p:nvGrpSpPr>
          <p:cNvPr name="Group 36" id="36"/>
          <p:cNvGrpSpPr>
            <a:grpSpLocks noChangeAspect="true"/>
          </p:cNvGrpSpPr>
          <p:nvPr/>
        </p:nvGrpSpPr>
        <p:grpSpPr>
          <a:xfrm rot="0">
            <a:off x="1228145" y="6151934"/>
            <a:ext cx="958626" cy="830170"/>
            <a:chOff x="0" y="0"/>
            <a:chExt cx="6350000" cy="5499100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6350000" cy="5499100"/>
            </a:xfrm>
            <a:custGeom>
              <a:avLst/>
              <a:gdLst/>
              <a:ahLst/>
              <a:cxnLst/>
              <a:rect r="r" b="b" t="t" l="l"/>
              <a:pathLst>
                <a:path h="5499100" w="6350000">
                  <a:moveTo>
                    <a:pt x="0" y="5499100"/>
                  </a:moveTo>
                  <a:lnTo>
                    <a:pt x="3175000" y="0"/>
                  </a:lnTo>
                  <a:lnTo>
                    <a:pt x="6350000" y="5499100"/>
                  </a:lnTo>
                  <a:lnTo>
                    <a:pt x="0" y="5499100"/>
                  </a:lnTo>
                  <a:close/>
                </a:path>
              </a:pathLst>
            </a:custGeom>
            <a:solidFill>
              <a:srgbClr val="5271FF"/>
            </a:solidFill>
          </p:spPr>
        </p:sp>
      </p:grpSp>
      <p:sp>
        <p:nvSpPr>
          <p:cNvPr name="TextBox 38" id="38"/>
          <p:cNvSpPr txBox="true"/>
          <p:nvPr/>
        </p:nvSpPr>
        <p:spPr>
          <a:xfrm rot="0">
            <a:off x="649624" y="863020"/>
            <a:ext cx="3507633" cy="32626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493"/>
              </a:lnSpc>
            </a:pPr>
            <a:r>
              <a:rPr lang="en-US" sz="2468" spc="-39">
                <a:solidFill>
                  <a:srgbClr val="545454"/>
                </a:solidFill>
                <a:latin typeface="Fredoka"/>
                <a:ea typeface="Fredoka"/>
                <a:cs typeface="Fredoka"/>
                <a:sym typeface="Fredoka"/>
              </a:rPr>
              <a:t>Түстер Мен Пішіндер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646019" y="1267097"/>
            <a:ext cx="3396942" cy="57779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77"/>
              </a:lnSpc>
              <a:spcBef>
                <a:spcPct val="0"/>
              </a:spcBef>
            </a:pPr>
            <a:r>
              <a:rPr lang="en-US" sz="1627">
                <a:solidFill>
                  <a:srgbClr val="545454"/>
                </a:solidFill>
                <a:latin typeface="Arimo"/>
                <a:ea typeface="Arimo"/>
                <a:cs typeface="Arimo"/>
                <a:sym typeface="Arimo"/>
              </a:rPr>
              <a:t>Пішіндерді пайдаланып зымыранды сызыңыз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4459168" y="718240"/>
            <a:ext cx="1417860" cy="2511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04"/>
              </a:lnSpc>
              <a:spcBef>
                <a:spcPct val="0"/>
              </a:spcBef>
            </a:pPr>
            <a:r>
              <a:rPr lang="en-US" sz="1360">
                <a:solidFill>
                  <a:srgbClr val="545454"/>
                </a:solidFill>
                <a:latin typeface="Arimo"/>
                <a:ea typeface="Arimo"/>
                <a:cs typeface="Arimo"/>
                <a:sym typeface="Arimo"/>
              </a:rPr>
              <a:t>Name: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4459168" y="1033253"/>
            <a:ext cx="1417860" cy="2511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04"/>
              </a:lnSpc>
              <a:spcBef>
                <a:spcPct val="0"/>
              </a:spcBef>
            </a:pPr>
            <a:r>
              <a:rPr lang="en-US" sz="1360">
                <a:solidFill>
                  <a:srgbClr val="545454"/>
                </a:solidFill>
                <a:latin typeface="Arimo"/>
                <a:ea typeface="Arimo"/>
                <a:cs typeface="Arimo"/>
                <a:sym typeface="Arimo"/>
              </a:rPr>
              <a:t>Grade: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4459168" y="1370368"/>
            <a:ext cx="1417860" cy="2511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04"/>
              </a:lnSpc>
              <a:spcBef>
                <a:spcPct val="0"/>
              </a:spcBef>
            </a:pPr>
            <a:r>
              <a:rPr lang="en-US" sz="1360">
                <a:solidFill>
                  <a:srgbClr val="545454"/>
                </a:solidFill>
                <a:latin typeface="Arimo"/>
                <a:ea typeface="Arimo"/>
                <a:cs typeface="Arimo"/>
                <a:sym typeface="Arimo"/>
              </a:rPr>
              <a:t>School: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DAGZoIFjZII</dc:identifier>
  <dcterms:modified xsi:type="dcterms:W3CDTF">2011-08-01T06:04:30Z</dcterms:modified>
  <cp:revision>1</cp:revision>
  <dc:title>Colors and Shapes</dc:title>
</cp:coreProperties>
</file>