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Peace Sans" charset="1" panose="02000505040000020004"/>
      <p:regular r:id="rId7"/>
    </p:embeddedFont>
    <p:embeddedFont>
      <p:font typeface="Montserrat Semi-Bold" charset="1" panose="00000700000000000000"/>
      <p:regular r:id="rId8"/>
    </p:embeddedFont>
    <p:embeddedFont>
      <p:font typeface="Montserrat Classic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EEFF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756000" y="1480146"/>
            <a:ext cx="4339632" cy="12200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223"/>
              </a:lnSpc>
            </a:pPr>
            <a:r>
              <a:rPr lang="en-US" sz="3191" spc="153">
                <a:solidFill>
                  <a:srgbClr val="B0DAB6"/>
                </a:solidFill>
                <a:latin typeface="Peace Sans"/>
                <a:ea typeface="Peace Sans"/>
                <a:cs typeface="Peace Sans"/>
                <a:sym typeface="Peace Sans"/>
              </a:rPr>
              <a:t>ОНДЫҚ БӨЛШЕКТЕРДІ САЛЫСТЫРУ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39017" y="1024612"/>
            <a:ext cx="787850" cy="218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286" b="true">
                <a:solidFill>
                  <a:srgbClr val="000000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Name:</a:t>
            </a:r>
          </a:p>
        </p:txBody>
      </p:sp>
      <p:sp>
        <p:nvSpPr>
          <p:cNvPr name="AutoShape 4" id="4"/>
          <p:cNvSpPr/>
          <p:nvPr/>
        </p:nvSpPr>
        <p:spPr>
          <a:xfrm flipV="true">
            <a:off x="3672249" y="1205603"/>
            <a:ext cx="1423369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" id="5"/>
          <p:cNvSpPr txBox="true"/>
          <p:nvPr/>
        </p:nvSpPr>
        <p:spPr>
          <a:xfrm rot="0">
            <a:off x="5215142" y="1029245"/>
            <a:ext cx="787850" cy="218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286" b="true">
                <a:solidFill>
                  <a:srgbClr val="000000"/>
                </a:solidFill>
                <a:latin typeface="Montserrat Semi-Bold"/>
                <a:ea typeface="Montserrat Semi-Bold"/>
                <a:cs typeface="Montserrat Semi-Bold"/>
                <a:sym typeface="Montserrat Semi-Bold"/>
              </a:rPr>
              <a:t>Date:</a:t>
            </a:r>
          </a:p>
        </p:txBody>
      </p:sp>
      <p:sp>
        <p:nvSpPr>
          <p:cNvPr name="AutoShape 6" id="6"/>
          <p:cNvSpPr/>
          <p:nvPr/>
        </p:nvSpPr>
        <p:spPr>
          <a:xfrm flipV="true">
            <a:off x="5711061" y="1210235"/>
            <a:ext cx="1092990" cy="231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" id="7"/>
          <p:cNvSpPr txBox="true"/>
          <p:nvPr/>
        </p:nvSpPr>
        <p:spPr>
          <a:xfrm rot="0">
            <a:off x="756000" y="2876385"/>
            <a:ext cx="6048061" cy="202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0"/>
              </a:lnSpc>
              <a:spcBef>
                <a:spcPct val="0"/>
              </a:spcBef>
            </a:pPr>
            <a:r>
              <a:rPr lang="en-US" sz="1193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Санды ең үлкен мәнмен дөңгелектеңіз.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756061" y="3177925"/>
            <a:ext cx="6029977" cy="1604855"/>
            <a:chOff x="0" y="0"/>
            <a:chExt cx="2161007" cy="57514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161007" cy="575144"/>
            </a:xfrm>
            <a:custGeom>
              <a:avLst/>
              <a:gdLst/>
              <a:ahLst/>
              <a:cxnLst/>
              <a:rect r="r" b="b" t="t" l="l"/>
              <a:pathLst>
                <a:path h="575144" w="2161007">
                  <a:moveTo>
                    <a:pt x="0" y="0"/>
                  </a:moveTo>
                  <a:lnTo>
                    <a:pt x="2161007" y="0"/>
                  </a:lnTo>
                  <a:lnTo>
                    <a:pt x="2161007" y="575144"/>
                  </a:lnTo>
                  <a:lnTo>
                    <a:pt x="0" y="575144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161007" cy="60371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756061" y="5069205"/>
            <a:ext cx="6048061" cy="202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0"/>
              </a:lnSpc>
              <a:spcBef>
                <a:spcPct val="0"/>
              </a:spcBef>
            </a:pPr>
            <a:r>
              <a:rPr lang="en-US" sz="1193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Ондық бөлшектерді келесі белгілермен салыстырыңыз:&gt;,&lt;,=.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756000" y="5373205"/>
            <a:ext cx="6029977" cy="1604855"/>
            <a:chOff x="0" y="0"/>
            <a:chExt cx="2161007" cy="575144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161007" cy="575144"/>
            </a:xfrm>
            <a:custGeom>
              <a:avLst/>
              <a:gdLst/>
              <a:ahLst/>
              <a:cxnLst/>
              <a:rect r="r" b="b" t="t" l="l"/>
              <a:pathLst>
                <a:path h="575144" w="2161007">
                  <a:moveTo>
                    <a:pt x="0" y="0"/>
                  </a:moveTo>
                  <a:lnTo>
                    <a:pt x="2161007" y="0"/>
                  </a:lnTo>
                  <a:lnTo>
                    <a:pt x="2161007" y="575144"/>
                  </a:lnTo>
                  <a:lnTo>
                    <a:pt x="0" y="575144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2161007" cy="60371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802928" y="7264485"/>
            <a:ext cx="6048061" cy="202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0"/>
              </a:lnSpc>
              <a:spcBef>
                <a:spcPct val="0"/>
              </a:spcBef>
            </a:pPr>
            <a:r>
              <a:rPr lang="en-US" sz="1193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Ондық бөлшектерді ең кішіден үлкенге дейін ретімен жаз.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802867" y="7568485"/>
            <a:ext cx="6029977" cy="1604855"/>
            <a:chOff x="0" y="0"/>
            <a:chExt cx="2161007" cy="575144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161007" cy="575144"/>
            </a:xfrm>
            <a:custGeom>
              <a:avLst/>
              <a:gdLst/>
              <a:ahLst/>
              <a:cxnLst/>
              <a:rect r="r" b="b" t="t" l="l"/>
              <a:pathLst>
                <a:path h="575144" w="2161007">
                  <a:moveTo>
                    <a:pt x="0" y="0"/>
                  </a:moveTo>
                  <a:lnTo>
                    <a:pt x="2161007" y="0"/>
                  </a:lnTo>
                  <a:lnTo>
                    <a:pt x="2161007" y="575144"/>
                  </a:lnTo>
                  <a:lnTo>
                    <a:pt x="0" y="575144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2161007" cy="60371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904235" y="3292748"/>
            <a:ext cx="6048061" cy="13371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0634" indent="-160317" lvl="1">
              <a:lnSpc>
                <a:spcPts val="2079"/>
              </a:lnSpc>
              <a:buAutoNum type="arabicPeriod" startAt="1"/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0.762        0.354       0.076      0.623</a:t>
            </a:r>
          </a:p>
          <a:p>
            <a:pPr algn="l" marL="320634" indent="-160317" lvl="1">
              <a:lnSpc>
                <a:spcPts val="3059"/>
              </a:lnSpc>
              <a:buAutoNum type="arabicPeriod" startAt="1"/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0.002       0.020      0.200       0.02</a:t>
            </a:r>
          </a:p>
          <a:p>
            <a:pPr algn="l" marL="320634" indent="-160317" lvl="1">
              <a:lnSpc>
                <a:spcPts val="3059"/>
              </a:lnSpc>
              <a:buAutoNum type="arabicPeriod" startAt="1"/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0.54          0.034       0.12          0.004</a:t>
            </a:r>
          </a:p>
          <a:p>
            <a:pPr algn="l" marL="320634" indent="-160317" lvl="1">
              <a:lnSpc>
                <a:spcPts val="3059"/>
              </a:lnSpc>
              <a:buAutoNum type="arabicPeriod" startAt="1"/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0.092       0.920       0.85          0.009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040818" y="5388091"/>
            <a:ext cx="1794776" cy="14905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5.  0.02  ◯  0.020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6.  1.97   ◯   1.034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7. 0.50   ◯   0.050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8. 0.03   ◯   0.031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904667" y="5388091"/>
            <a:ext cx="2620951" cy="14905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9.   2.54   ◯  3.752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10. 0.453  ◯   0.754</a:t>
            </a:r>
          </a:p>
          <a:p>
            <a:pPr algn="l">
              <a:lnSpc>
                <a:spcPts val="3059"/>
              </a:lnSpc>
            </a:pPr>
            <a:r>
              <a:rPr lang="en-US" sz="1485" spc="20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11.  0.23   ◯   0.083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12. 0.902  ◯   0.099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040818" y="7558958"/>
            <a:ext cx="2730170" cy="1870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13.  0.02, 0.20, 0.023, 0.002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14. 0.87, 0.954, 0.07,  0.875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15. 0.32, 0.321,  0.003, 0.39</a:t>
            </a:r>
          </a:p>
          <a:p>
            <a:pPr algn="l">
              <a:lnSpc>
                <a:spcPts val="3059"/>
              </a:lnSpc>
            </a:pPr>
            <a:r>
              <a:rPr lang="en-US" sz="1485">
                <a:solidFill>
                  <a:srgbClr val="000000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16. 0.54, 0.59, 0.054, 0.543</a:t>
            </a:r>
          </a:p>
          <a:p>
            <a:pPr algn="l">
              <a:lnSpc>
                <a:spcPts val="3059"/>
              </a:lnSpc>
            </a:pPr>
          </a:p>
        </p:txBody>
      </p:sp>
      <p:sp>
        <p:nvSpPr>
          <p:cNvPr name="AutoShape 23" id="23"/>
          <p:cNvSpPr/>
          <p:nvPr/>
        </p:nvSpPr>
        <p:spPr>
          <a:xfrm>
            <a:off x="3817855" y="7892750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>
            <a:off x="4594285" y="7892750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>
            <a:off x="5370715" y="7892750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>
            <a:off x="6147146" y="7892750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>
            <a:off x="3826959" y="8254331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>
            <a:off x="4603389" y="8254331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>
            <a:off x="5379819" y="8254331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>
            <a:off x="6156249" y="8254331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>
            <a:off x="3826959" y="8643964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>
            <a:off x="4603389" y="8643964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>
            <a:off x="5379819" y="8643964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>
            <a:off x="6156249" y="8643964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>
            <a:off x="3826959" y="9005545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>
            <a:off x="4603389" y="9005545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>
            <a:off x="5379819" y="9005545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>
            <a:off x="6156249" y="9005545"/>
            <a:ext cx="51043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DAGZdlumbGc</dc:identifier>
  <dcterms:modified xsi:type="dcterms:W3CDTF">2011-08-01T06:04:30Z</dcterms:modified>
  <cp:revision>1</cp:revision>
  <dc:title>Comparing Decimals Printable Worksheet Green and Bold</dc:title>
</cp:coreProperties>
</file>