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Fredoka" charset="1" panose="02000000000000000000"/>
      <p:regular r:id="rId8"/>
    </p:embeddedFont>
    <p:embeddedFont>
      <p:font typeface="Jua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3541287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2"/>
                </a:lnTo>
                <a:lnTo>
                  <a:pt x="0" y="8430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445710" y="831565"/>
            <a:ext cx="6870628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>
                <a:solidFill>
                  <a:srgbClr val="004AAD"/>
                </a:solidFill>
                <a:latin typeface="Fredoka"/>
                <a:ea typeface="Fredoka"/>
                <a:cs typeface="Fredoka"/>
                <a:sym typeface="Fredoka"/>
              </a:rPr>
              <a:t>Қайсысы Үлкен?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57024" y="1882413"/>
            <a:ext cx="6048000" cy="6140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Атауы:____________________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24160" y="2479575"/>
            <a:ext cx="4913729" cy="5219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Үлкен санды дөңгелектеңіз.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4478286" y="3541287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2"/>
                </a:lnTo>
                <a:lnTo>
                  <a:pt x="0" y="8430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756000" y="5176494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2"/>
                </a:lnTo>
                <a:lnTo>
                  <a:pt x="0" y="8430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4478286" y="5176494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2"/>
                </a:lnTo>
                <a:lnTo>
                  <a:pt x="0" y="8430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756000" y="6811702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4478286" y="6811702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56000" y="8446909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4478286" y="8446909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1026867" y="3537055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25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027097" y="3534384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26867" y="5169978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28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027097" y="5168197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37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26867" y="6802900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99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027097" y="6802010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90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026867" y="8435823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73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027097" y="8435823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86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743736" y="3537055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82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5743965" y="3534384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64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743736" y="5169978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25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5743965" y="5168197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24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743736" y="6802900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46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743965" y="6802010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49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4743736" y="8435823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55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743965" y="8435823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65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756000" y="1800438"/>
            <a:ext cx="6048000" cy="6140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Name:____________________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323135" y="2479575"/>
            <a:ext cx="4913729" cy="6140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Circle  the larger number.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56000" y="3548544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4478286" y="3548544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56000" y="5183751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478286" y="5183751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756000" y="6818958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478286" y="6818958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1"/>
                </a:lnTo>
                <a:lnTo>
                  <a:pt x="0" y="8430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56000" y="8454165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2"/>
                </a:lnTo>
                <a:lnTo>
                  <a:pt x="0" y="8430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4478286" y="8454165"/>
            <a:ext cx="2325714" cy="843071"/>
          </a:xfrm>
          <a:custGeom>
            <a:avLst/>
            <a:gdLst/>
            <a:ahLst/>
            <a:cxnLst/>
            <a:rect r="r" b="b" t="t" l="l"/>
            <a:pathLst>
              <a:path h="843071" w="2325714">
                <a:moveTo>
                  <a:pt x="0" y="0"/>
                </a:moveTo>
                <a:lnTo>
                  <a:pt x="2325714" y="0"/>
                </a:lnTo>
                <a:lnTo>
                  <a:pt x="2325714" y="843072"/>
                </a:lnTo>
                <a:lnTo>
                  <a:pt x="0" y="8430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021450" y="3546983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35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021679" y="3544312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54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21450" y="5179906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38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021679" y="5178125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57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21450" y="6812828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89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021679" y="6811938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90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21450" y="8445751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75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021679" y="8445751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66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743736" y="3546983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22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743965" y="3544312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26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743736" y="5179906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29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743965" y="5178125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41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743736" y="6812828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40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5743965" y="6811938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50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743736" y="8445751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72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743965" y="8445751"/>
            <a:ext cx="794585" cy="699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85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45710" y="831565"/>
            <a:ext cx="6870628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>
                <a:solidFill>
                  <a:srgbClr val="004AAD"/>
                </a:solidFill>
                <a:latin typeface="Fredoka"/>
                <a:ea typeface="Fredoka"/>
                <a:cs typeface="Fredoka"/>
                <a:sym typeface="Fredoka"/>
              </a:rPr>
              <a:t>Which is Larger?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DAGZiZNxwTg</dc:identifier>
  <dcterms:modified xsi:type="dcterms:W3CDTF">2011-08-01T06:04:30Z</dcterms:modified>
  <cp:revision>1</cp:revision>
  <dc:title>Comparing Numbers Black Simple Mathematics Worksheets</dc:title>
</cp:coreProperties>
</file>