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KG Primary Penmanship" charset="1" panose="02000506000000020003"/>
      <p:regular r:id="rId7"/>
    </p:embeddedFont>
    <p:embeddedFont>
      <p:font typeface="Ballpoint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svg" Type="http://schemas.openxmlformats.org/officeDocument/2006/relationships/image"/><Relationship Id="rId30" Target="../media/image29.png" Type="http://schemas.openxmlformats.org/officeDocument/2006/relationships/image"/><Relationship Id="rId31" Target="../media/image30.svg" Type="http://schemas.openxmlformats.org/officeDocument/2006/relationships/image"/><Relationship Id="rId32" Target="../media/image31.png" Type="http://schemas.openxmlformats.org/officeDocument/2006/relationships/image"/><Relationship Id="rId33" Target="../media/image3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36688" y="2551097"/>
            <a:ext cx="886624" cy="886624"/>
            <a:chOff x="0" y="0"/>
            <a:chExt cx="6350000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82DCEA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3268092" y="6195281"/>
            <a:ext cx="1023816" cy="886624"/>
            <a:chOff x="0" y="0"/>
            <a:chExt cx="6350000" cy="54991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350000" cy="5499100"/>
            </a:xfrm>
            <a:custGeom>
              <a:avLst/>
              <a:gdLst/>
              <a:ahLst/>
              <a:cxnLst/>
              <a:rect r="r" b="b" t="t" l="l"/>
              <a:pathLst>
                <a:path h="5499100" w="6350000">
                  <a:moveTo>
                    <a:pt x="0" y="5499100"/>
                  </a:moveTo>
                  <a:lnTo>
                    <a:pt x="3175000" y="0"/>
                  </a:lnTo>
                  <a:lnTo>
                    <a:pt x="6350000" y="5499100"/>
                  </a:lnTo>
                  <a:lnTo>
                    <a:pt x="0" y="5499100"/>
                  </a:lnTo>
                  <a:close/>
                </a:path>
              </a:pathLst>
            </a:custGeom>
            <a:solidFill>
              <a:srgbClr val="546C70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3336688" y="4373189"/>
            <a:ext cx="886624" cy="886624"/>
            <a:chOff x="0" y="0"/>
            <a:chExt cx="1913890" cy="191389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solidFill>
              <a:srgbClr val="715F91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3070693" y="8017373"/>
            <a:ext cx="1418613" cy="886624"/>
            <a:chOff x="0" y="0"/>
            <a:chExt cx="3062255" cy="191389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3062255" cy="1913890"/>
            </a:xfrm>
            <a:custGeom>
              <a:avLst/>
              <a:gdLst/>
              <a:ahLst/>
              <a:cxnLst/>
              <a:rect r="r" b="b" t="t" l="l"/>
              <a:pathLst>
                <a:path h="1913890" w="3062255">
                  <a:moveTo>
                    <a:pt x="0" y="0"/>
                  </a:moveTo>
                  <a:lnTo>
                    <a:pt x="3062255" y="0"/>
                  </a:lnTo>
                  <a:lnTo>
                    <a:pt x="3062255" y="1913890"/>
                  </a:lnTo>
                  <a:lnTo>
                    <a:pt x="0" y="1913890"/>
                  </a:lnTo>
                  <a:close/>
                </a:path>
              </a:pathLst>
            </a:custGeom>
            <a:solidFill>
              <a:srgbClr val="705468"/>
            </a:solidFill>
          </p:spPr>
        </p:sp>
      </p:grpSp>
      <p:sp>
        <p:nvSpPr>
          <p:cNvPr name="Freeform 10" id="10"/>
          <p:cNvSpPr/>
          <p:nvPr/>
        </p:nvSpPr>
        <p:spPr>
          <a:xfrm flipH="false" flipV="false" rot="0">
            <a:off x="825517" y="5081750"/>
            <a:ext cx="679648" cy="718858"/>
          </a:xfrm>
          <a:custGeom>
            <a:avLst/>
            <a:gdLst/>
            <a:ahLst/>
            <a:cxnLst/>
            <a:rect r="r" b="b" t="t" l="l"/>
            <a:pathLst>
              <a:path h="718858" w="679648">
                <a:moveTo>
                  <a:pt x="0" y="0"/>
                </a:moveTo>
                <a:lnTo>
                  <a:pt x="679648" y="0"/>
                </a:lnTo>
                <a:lnTo>
                  <a:pt x="679648" y="718859"/>
                </a:lnTo>
                <a:lnTo>
                  <a:pt x="0" y="71885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78301" y="2091404"/>
            <a:ext cx="774079" cy="774079"/>
          </a:xfrm>
          <a:custGeom>
            <a:avLst/>
            <a:gdLst/>
            <a:ahLst/>
            <a:cxnLst/>
            <a:rect r="r" b="b" t="t" l="l"/>
            <a:pathLst>
              <a:path h="774079" w="774079">
                <a:moveTo>
                  <a:pt x="0" y="0"/>
                </a:moveTo>
                <a:lnTo>
                  <a:pt x="774079" y="0"/>
                </a:lnTo>
                <a:lnTo>
                  <a:pt x="774079" y="774079"/>
                </a:lnTo>
                <a:lnTo>
                  <a:pt x="0" y="77407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908621" y="4002137"/>
            <a:ext cx="513439" cy="833166"/>
          </a:xfrm>
          <a:custGeom>
            <a:avLst/>
            <a:gdLst/>
            <a:ahLst/>
            <a:cxnLst/>
            <a:rect r="r" b="b" t="t" l="l"/>
            <a:pathLst>
              <a:path h="833166" w="513439">
                <a:moveTo>
                  <a:pt x="0" y="0"/>
                </a:moveTo>
                <a:lnTo>
                  <a:pt x="513439" y="0"/>
                </a:lnTo>
                <a:lnTo>
                  <a:pt x="513439" y="833166"/>
                </a:lnTo>
                <a:lnTo>
                  <a:pt x="0" y="83316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831324" y="7012362"/>
            <a:ext cx="668034" cy="668034"/>
          </a:xfrm>
          <a:custGeom>
            <a:avLst/>
            <a:gdLst/>
            <a:ahLst/>
            <a:cxnLst/>
            <a:rect r="r" b="b" t="t" l="l"/>
            <a:pathLst>
              <a:path h="668034" w="668034">
                <a:moveTo>
                  <a:pt x="0" y="0"/>
                </a:moveTo>
                <a:lnTo>
                  <a:pt x="668034" y="0"/>
                </a:lnTo>
                <a:lnTo>
                  <a:pt x="668034" y="668034"/>
                </a:lnTo>
                <a:lnTo>
                  <a:pt x="0" y="66803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825198" y="7926844"/>
            <a:ext cx="680285" cy="680285"/>
          </a:xfrm>
          <a:custGeom>
            <a:avLst/>
            <a:gdLst/>
            <a:ahLst/>
            <a:cxnLst/>
            <a:rect r="r" b="b" t="t" l="l"/>
            <a:pathLst>
              <a:path h="680285" w="680285">
                <a:moveTo>
                  <a:pt x="0" y="0"/>
                </a:moveTo>
                <a:lnTo>
                  <a:pt x="680285" y="0"/>
                </a:lnTo>
                <a:lnTo>
                  <a:pt x="680285" y="680285"/>
                </a:lnTo>
                <a:lnTo>
                  <a:pt x="0" y="68028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834399" y="8853577"/>
            <a:ext cx="661884" cy="628188"/>
          </a:xfrm>
          <a:custGeom>
            <a:avLst/>
            <a:gdLst/>
            <a:ahLst/>
            <a:cxnLst/>
            <a:rect r="r" b="b" t="t" l="l"/>
            <a:pathLst>
              <a:path h="628188" w="661884">
                <a:moveTo>
                  <a:pt x="0" y="0"/>
                </a:moveTo>
                <a:lnTo>
                  <a:pt x="661884" y="0"/>
                </a:lnTo>
                <a:lnTo>
                  <a:pt x="661884" y="628188"/>
                </a:lnTo>
                <a:lnTo>
                  <a:pt x="0" y="62818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68729" y="6047056"/>
            <a:ext cx="793223" cy="718858"/>
          </a:xfrm>
          <a:custGeom>
            <a:avLst/>
            <a:gdLst/>
            <a:ahLst/>
            <a:cxnLst/>
            <a:rect r="r" b="b" t="t" l="l"/>
            <a:pathLst>
              <a:path h="718858" w="793223">
                <a:moveTo>
                  <a:pt x="0" y="0"/>
                </a:moveTo>
                <a:lnTo>
                  <a:pt x="793223" y="0"/>
                </a:lnTo>
                <a:lnTo>
                  <a:pt x="793223" y="718859"/>
                </a:lnTo>
                <a:lnTo>
                  <a:pt x="0" y="71885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5951824" y="5076805"/>
            <a:ext cx="723855" cy="706746"/>
          </a:xfrm>
          <a:custGeom>
            <a:avLst/>
            <a:gdLst/>
            <a:ahLst/>
            <a:cxnLst/>
            <a:rect r="r" b="b" t="t" l="l"/>
            <a:pathLst>
              <a:path h="706746" w="723855">
                <a:moveTo>
                  <a:pt x="0" y="0"/>
                </a:moveTo>
                <a:lnTo>
                  <a:pt x="723855" y="0"/>
                </a:lnTo>
                <a:lnTo>
                  <a:pt x="723855" y="706746"/>
                </a:lnTo>
                <a:lnTo>
                  <a:pt x="0" y="70674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5951824" y="3092121"/>
            <a:ext cx="723855" cy="803168"/>
          </a:xfrm>
          <a:custGeom>
            <a:avLst/>
            <a:gdLst/>
            <a:ahLst/>
            <a:cxnLst/>
            <a:rect r="r" b="b" t="t" l="l"/>
            <a:pathLst>
              <a:path h="803168" w="723855">
                <a:moveTo>
                  <a:pt x="0" y="0"/>
                </a:moveTo>
                <a:lnTo>
                  <a:pt x="723855" y="0"/>
                </a:lnTo>
                <a:lnTo>
                  <a:pt x="723855" y="803168"/>
                </a:lnTo>
                <a:lnTo>
                  <a:pt x="0" y="803168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5951824" y="4124119"/>
            <a:ext cx="723855" cy="723855"/>
          </a:xfrm>
          <a:custGeom>
            <a:avLst/>
            <a:gdLst/>
            <a:ahLst/>
            <a:cxnLst/>
            <a:rect r="r" b="b" t="t" l="l"/>
            <a:pathLst>
              <a:path h="723855" w="723855">
                <a:moveTo>
                  <a:pt x="0" y="0"/>
                </a:moveTo>
                <a:lnTo>
                  <a:pt x="723855" y="0"/>
                </a:lnTo>
                <a:lnTo>
                  <a:pt x="723855" y="723855"/>
                </a:lnTo>
                <a:lnTo>
                  <a:pt x="0" y="723855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6104364" y="2091404"/>
            <a:ext cx="418774" cy="771886"/>
          </a:xfrm>
          <a:custGeom>
            <a:avLst/>
            <a:gdLst/>
            <a:ahLst/>
            <a:cxnLst/>
            <a:rect r="r" b="b" t="t" l="l"/>
            <a:pathLst>
              <a:path h="771886" w="418774">
                <a:moveTo>
                  <a:pt x="0" y="0"/>
                </a:moveTo>
                <a:lnTo>
                  <a:pt x="418774" y="0"/>
                </a:lnTo>
                <a:lnTo>
                  <a:pt x="418774" y="771886"/>
                </a:lnTo>
                <a:lnTo>
                  <a:pt x="0" y="771886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5977570" y="6906694"/>
            <a:ext cx="672363" cy="672363"/>
          </a:xfrm>
          <a:custGeom>
            <a:avLst/>
            <a:gdLst/>
            <a:ahLst/>
            <a:cxnLst/>
            <a:rect r="r" b="b" t="t" l="l"/>
            <a:pathLst>
              <a:path h="672363" w="672363">
                <a:moveTo>
                  <a:pt x="0" y="0"/>
                </a:moveTo>
                <a:lnTo>
                  <a:pt x="672363" y="0"/>
                </a:lnTo>
                <a:lnTo>
                  <a:pt x="672363" y="672363"/>
                </a:lnTo>
                <a:lnTo>
                  <a:pt x="0" y="672363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5938951" y="8885656"/>
            <a:ext cx="749601" cy="764899"/>
          </a:xfrm>
          <a:custGeom>
            <a:avLst/>
            <a:gdLst/>
            <a:ahLst/>
            <a:cxnLst/>
            <a:rect r="r" b="b" t="t" l="l"/>
            <a:pathLst>
              <a:path h="764899" w="749601">
                <a:moveTo>
                  <a:pt x="0" y="0"/>
                </a:moveTo>
                <a:lnTo>
                  <a:pt x="749601" y="0"/>
                </a:lnTo>
                <a:lnTo>
                  <a:pt x="749601" y="764899"/>
                </a:lnTo>
                <a:lnTo>
                  <a:pt x="0" y="764899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6022460" y="7807888"/>
            <a:ext cx="582583" cy="848937"/>
          </a:xfrm>
          <a:custGeom>
            <a:avLst/>
            <a:gdLst/>
            <a:ahLst/>
            <a:cxnLst/>
            <a:rect r="r" b="b" t="t" l="l"/>
            <a:pathLst>
              <a:path h="848937" w="582583">
                <a:moveTo>
                  <a:pt x="0" y="0"/>
                </a:moveTo>
                <a:lnTo>
                  <a:pt x="582583" y="0"/>
                </a:lnTo>
                <a:lnTo>
                  <a:pt x="582583" y="848937"/>
                </a:lnTo>
                <a:lnTo>
                  <a:pt x="0" y="848937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4" id="24"/>
          <p:cNvSpPr/>
          <p:nvPr/>
        </p:nvSpPr>
        <p:spPr>
          <a:xfrm rot="0">
            <a:off x="-284851" y="789125"/>
            <a:ext cx="8129702" cy="842220"/>
          </a:xfrm>
          <a:prstGeom prst="rect">
            <a:avLst/>
          </a:prstGeom>
          <a:solidFill>
            <a:srgbClr val="D9CED6"/>
          </a:solidFill>
        </p:spPr>
      </p:sp>
      <p:sp>
        <p:nvSpPr>
          <p:cNvPr name="AutoShape 25" id="25"/>
          <p:cNvSpPr/>
          <p:nvPr/>
        </p:nvSpPr>
        <p:spPr>
          <a:xfrm rot="4398164">
            <a:off x="-424552" y="5264837"/>
            <a:ext cx="5478818" cy="0"/>
          </a:xfrm>
          <a:prstGeom prst="line">
            <a:avLst/>
          </a:prstGeom>
          <a:ln cap="flat" w="19050">
            <a:solidFill>
              <a:srgbClr val="383E48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Freeform 26" id="26"/>
          <p:cNvSpPr/>
          <p:nvPr/>
        </p:nvSpPr>
        <p:spPr>
          <a:xfrm flipH="false" flipV="false" rot="0">
            <a:off x="5866039" y="6012382"/>
            <a:ext cx="895425" cy="665482"/>
          </a:xfrm>
          <a:custGeom>
            <a:avLst/>
            <a:gdLst/>
            <a:ahLst/>
            <a:cxnLst/>
            <a:rect r="r" b="b" t="t" l="l"/>
            <a:pathLst>
              <a:path h="665482" w="895425">
                <a:moveTo>
                  <a:pt x="0" y="0"/>
                </a:moveTo>
                <a:lnTo>
                  <a:pt x="895425" y="0"/>
                </a:lnTo>
                <a:lnTo>
                  <a:pt x="895425" y="665482"/>
                </a:lnTo>
                <a:lnTo>
                  <a:pt x="0" y="665482"/>
                </a:lnTo>
                <a:lnTo>
                  <a:pt x="0" y="0"/>
                </a:lnTo>
                <a:close/>
              </a:path>
            </a:pathLst>
          </a:custGeom>
          <a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825198" y="3106508"/>
            <a:ext cx="666060" cy="662427"/>
          </a:xfrm>
          <a:custGeom>
            <a:avLst/>
            <a:gdLst/>
            <a:ahLst/>
            <a:cxnLst/>
            <a:rect r="r" b="b" t="t" l="l"/>
            <a:pathLst>
              <a:path h="662427" w="666060">
                <a:moveTo>
                  <a:pt x="0" y="0"/>
                </a:moveTo>
                <a:lnTo>
                  <a:pt x="666060" y="0"/>
                </a:lnTo>
                <a:lnTo>
                  <a:pt x="666060" y="662427"/>
                </a:lnTo>
                <a:lnTo>
                  <a:pt x="0" y="662427"/>
                </a:lnTo>
                <a:lnTo>
                  <a:pt x="0" y="0"/>
                </a:lnTo>
                <a:close/>
              </a:path>
            </a:pathLst>
          </a:custGeom>
          <a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8" id="28"/>
          <p:cNvSpPr txBox="true"/>
          <p:nvPr/>
        </p:nvSpPr>
        <p:spPr>
          <a:xfrm rot="0">
            <a:off x="756000" y="1661070"/>
            <a:ext cx="6048000" cy="6838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  <a:spcBef>
                <a:spcPct val="0"/>
              </a:spcBef>
            </a:pPr>
            <a:r>
              <a:rPr lang="en-US" sz="194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Нақты нысаннан ол бейнелейтін 2D пішініне дейін сызық сызыңыз.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78237" y="778465"/>
            <a:ext cx="7203527" cy="5459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35"/>
              </a:lnSpc>
              <a:spcBef>
                <a:spcPct val="0"/>
              </a:spcBef>
            </a:pPr>
            <a:r>
              <a:rPr lang="en-US" sz="2882">
                <a:solidFill>
                  <a:srgbClr val="000000"/>
                </a:solidFill>
                <a:latin typeface="Ballpoint"/>
                <a:ea typeface="Ballpoint"/>
                <a:cs typeface="Ballpoint"/>
                <a:sym typeface="Ballpoint"/>
              </a:rPr>
              <a:t>2d Пішіндерін Нақты Өмірдегі Нысандармен салыстыру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DAGZnx7Xb6c</dc:identifier>
  <dcterms:modified xsi:type="dcterms:W3CDTF">2011-08-01T06:04:30Z</dcterms:modified>
  <cp:revision>1</cp:revision>
  <dc:title>Comparing Shapes Worksheet</dc:title>
</cp:coreProperties>
</file>