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 Light" charset="1" panose="020B0306030504020204"/>
      <p:regular r:id="rId7"/>
    </p:embeddedFont>
    <p:embeddedFont>
      <p:font typeface="Apricots" charset="1" panose="00000000000000000000"/>
      <p:regular r:id="rId8"/>
    </p:embeddedFont>
    <p:embeddedFont>
      <p:font typeface="Open Sans Bold" charset="1" panose="020B0806030504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7553325" cy="10696575"/>
          </a:xfrm>
          <a:custGeom>
            <a:avLst/>
            <a:gdLst/>
            <a:ahLst/>
            <a:cxnLst/>
            <a:rect r="r" b="b" t="t" l="l"/>
            <a:pathLst>
              <a:path h="10696575" w="7553325">
                <a:moveTo>
                  <a:pt x="0" y="0"/>
                </a:moveTo>
                <a:lnTo>
                  <a:pt x="7553325" y="0"/>
                </a:lnTo>
                <a:lnTo>
                  <a:pt x="7553325" y="10696575"/>
                </a:lnTo>
                <a:lnTo>
                  <a:pt x="0" y="1069657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5619" t="-1068" r="-65708" b="-1025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13202" y="797631"/>
            <a:ext cx="6580482" cy="2173128"/>
            <a:chOff x="0" y="0"/>
            <a:chExt cx="3028937" cy="100027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3028937" cy="1000271"/>
            </a:xfrm>
            <a:custGeom>
              <a:avLst/>
              <a:gdLst/>
              <a:ahLst/>
              <a:cxnLst/>
              <a:rect r="r" b="b" t="t" l="l"/>
              <a:pathLst>
                <a:path h="1000271" w="3028937">
                  <a:moveTo>
                    <a:pt x="2904477" y="1000271"/>
                  </a:moveTo>
                  <a:lnTo>
                    <a:pt x="124460" y="1000271"/>
                  </a:lnTo>
                  <a:cubicBezTo>
                    <a:pt x="55880" y="1000271"/>
                    <a:pt x="0" y="944391"/>
                    <a:pt x="0" y="875811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904477" y="0"/>
                  </a:lnTo>
                  <a:cubicBezTo>
                    <a:pt x="2973057" y="0"/>
                    <a:pt x="3028937" y="55880"/>
                    <a:pt x="3028937" y="124460"/>
                  </a:cubicBezTo>
                  <a:lnTo>
                    <a:pt x="3028937" y="875811"/>
                  </a:lnTo>
                  <a:cubicBezTo>
                    <a:pt x="3028937" y="944391"/>
                    <a:pt x="2973057" y="1000271"/>
                    <a:pt x="2904477" y="1000271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513202" y="3441176"/>
            <a:ext cx="6580482" cy="6346048"/>
            <a:chOff x="0" y="0"/>
            <a:chExt cx="3028937" cy="292102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028937" cy="2921029"/>
            </a:xfrm>
            <a:custGeom>
              <a:avLst/>
              <a:gdLst/>
              <a:ahLst/>
              <a:cxnLst/>
              <a:rect r="r" b="b" t="t" l="l"/>
              <a:pathLst>
                <a:path h="2921029" w="3028937">
                  <a:moveTo>
                    <a:pt x="2904477" y="2921029"/>
                  </a:moveTo>
                  <a:lnTo>
                    <a:pt x="124460" y="2921029"/>
                  </a:lnTo>
                  <a:cubicBezTo>
                    <a:pt x="55880" y="2921029"/>
                    <a:pt x="0" y="2865149"/>
                    <a:pt x="0" y="2796569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904477" y="0"/>
                  </a:lnTo>
                  <a:cubicBezTo>
                    <a:pt x="2973057" y="0"/>
                    <a:pt x="3028937" y="55880"/>
                    <a:pt x="3028937" y="124460"/>
                  </a:cubicBezTo>
                  <a:lnTo>
                    <a:pt x="3028937" y="2796569"/>
                  </a:lnTo>
                  <a:cubicBezTo>
                    <a:pt x="3028937" y="2865149"/>
                    <a:pt x="2973057" y="2921029"/>
                    <a:pt x="2904477" y="292102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7" id="7"/>
          <p:cNvSpPr/>
          <p:nvPr/>
        </p:nvSpPr>
        <p:spPr>
          <a:xfrm flipH="false" flipV="false" rot="1761572">
            <a:off x="1416826" y="4660662"/>
            <a:ext cx="1185641" cy="1721439"/>
          </a:xfrm>
          <a:custGeom>
            <a:avLst/>
            <a:gdLst/>
            <a:ahLst/>
            <a:cxnLst/>
            <a:rect r="r" b="b" t="t" l="l"/>
            <a:pathLst>
              <a:path h="1721439" w="1185641">
                <a:moveTo>
                  <a:pt x="0" y="0"/>
                </a:moveTo>
                <a:lnTo>
                  <a:pt x="1185641" y="0"/>
                </a:lnTo>
                <a:lnTo>
                  <a:pt x="1185641" y="1721440"/>
                </a:lnTo>
                <a:lnTo>
                  <a:pt x="0" y="172144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63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39572" y="1684152"/>
            <a:ext cx="6048000" cy="11855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Сәйкес фигуралардың әрбір жұбы үшін, </a:t>
            </a:r>
          </a:p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конгруентті сегменттерді, конгруентті бұрыштарды атаңыз, </a:t>
            </a:r>
          </a:p>
          <a:p>
            <a:pPr algn="ctr">
              <a:lnSpc>
                <a:spcPts val="2311"/>
              </a:lnSpc>
            </a:pPr>
            <a:r>
              <a:rPr lang="en-US" sz="165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және сәйкестік туралы мәлімдеме.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9794920">
            <a:off x="2806168" y="4054073"/>
            <a:ext cx="1185641" cy="1721439"/>
          </a:xfrm>
          <a:custGeom>
            <a:avLst/>
            <a:gdLst/>
            <a:ahLst/>
            <a:cxnLst/>
            <a:rect r="r" b="b" t="t" l="l"/>
            <a:pathLst>
              <a:path h="1721439" w="1185641">
                <a:moveTo>
                  <a:pt x="0" y="0"/>
                </a:moveTo>
                <a:lnTo>
                  <a:pt x="1185641" y="0"/>
                </a:lnTo>
                <a:lnTo>
                  <a:pt x="1185641" y="1721439"/>
                </a:lnTo>
                <a:lnTo>
                  <a:pt x="0" y="172143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63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756000" y="927222"/>
            <a:ext cx="6048000" cy="84286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808"/>
              </a:lnSpc>
            </a:pPr>
            <a:r>
              <a:rPr lang="en-US" sz="4863">
                <a:solidFill>
                  <a:srgbClr val="8C52FF"/>
                </a:solidFill>
                <a:latin typeface="Apricots"/>
                <a:ea typeface="Apricots"/>
                <a:cs typeface="Apricots"/>
                <a:sym typeface="Apricots"/>
              </a:rPr>
              <a:t>Сәйкес Сандар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775368" y="5124199"/>
            <a:ext cx="9265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</a:p>
        </p:txBody>
      </p:sp>
      <p:sp>
        <p:nvSpPr>
          <p:cNvPr name="Freeform 12" id="12"/>
          <p:cNvSpPr/>
          <p:nvPr/>
        </p:nvSpPr>
        <p:spPr>
          <a:xfrm flipH="false" flipV="false" rot="4336675">
            <a:off x="3622014" y="7321136"/>
            <a:ext cx="1680483" cy="1094414"/>
          </a:xfrm>
          <a:custGeom>
            <a:avLst/>
            <a:gdLst/>
            <a:ahLst/>
            <a:cxnLst/>
            <a:rect r="r" b="b" t="t" l="l"/>
            <a:pathLst>
              <a:path h="1094414" w="1680483">
                <a:moveTo>
                  <a:pt x="0" y="0"/>
                </a:moveTo>
                <a:lnTo>
                  <a:pt x="1680482" y="0"/>
                </a:lnTo>
                <a:lnTo>
                  <a:pt x="1680482" y="1094415"/>
                </a:lnTo>
                <a:lnTo>
                  <a:pt x="0" y="1094415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63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679967" y="5840639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671856" y="4082171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483209" y="5666463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446176" y="4856050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3531014" y="3523758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077632" y="5571258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3436022" y="6788929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J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660469" y="6788929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893027" y="8194714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962793" y="8810407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628567" y="7415255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449585" y="9307522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5061942" y="8720757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Y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358145" y="7382494"/>
            <a:ext cx="465117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b="true" sz="194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Z</a:t>
            </a:r>
          </a:p>
        </p:txBody>
      </p:sp>
      <p:sp>
        <p:nvSpPr>
          <p:cNvPr name="Freeform 27" id="27"/>
          <p:cNvSpPr/>
          <p:nvPr/>
        </p:nvSpPr>
        <p:spPr>
          <a:xfrm flipH="false" flipV="false" rot="-4913075">
            <a:off x="5206798" y="7898865"/>
            <a:ext cx="1680483" cy="1094414"/>
          </a:xfrm>
          <a:custGeom>
            <a:avLst/>
            <a:gdLst/>
            <a:ahLst/>
            <a:cxnLst/>
            <a:rect r="r" b="b" t="t" l="l"/>
            <a:pathLst>
              <a:path h="1094414" w="1680483">
                <a:moveTo>
                  <a:pt x="0" y="0"/>
                </a:moveTo>
                <a:lnTo>
                  <a:pt x="1680483" y="0"/>
                </a:lnTo>
                <a:lnTo>
                  <a:pt x="1680483" y="1094414"/>
                </a:lnTo>
                <a:lnTo>
                  <a:pt x="0" y="1094414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alphaModFix amt="63000"/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8" id="28"/>
          <p:cNvSpPr txBox="true"/>
          <p:nvPr/>
        </p:nvSpPr>
        <p:spPr>
          <a:xfrm rot="0">
            <a:off x="4390264" y="3831924"/>
            <a:ext cx="2585068" cy="2577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b="true" sz="15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Сәйкес Сегменттер: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4562990" y="4628086"/>
            <a:ext cx="2239616" cy="2577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b="true" sz="15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Сәйкес Бұрыштар: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4329635" y="5424248"/>
            <a:ext cx="2706327" cy="5263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b="true" sz="15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Сәйкестік Туралы Мәлімдеме: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804996" y="7286970"/>
            <a:ext cx="2561900" cy="2577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b="true" sz="15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Congruent Segments: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948341" y="8083132"/>
            <a:ext cx="2275209" cy="2577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b="true" sz="15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Congruent Angles: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21433" y="8879294"/>
            <a:ext cx="2929025" cy="2577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b="true" sz="15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Congruence Statement:</a:t>
            </a:r>
          </a:p>
        </p:txBody>
      </p:sp>
      <p:sp>
        <p:nvSpPr>
          <p:cNvPr name="AutoShape 34" id="34"/>
          <p:cNvSpPr/>
          <p:nvPr/>
        </p:nvSpPr>
        <p:spPr>
          <a:xfrm rot="2024504">
            <a:off x="1325729" y="5227039"/>
            <a:ext cx="27559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-900000">
            <a:off x="3834633" y="4748073"/>
            <a:ext cx="30769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2024504">
            <a:off x="3133744" y="4553197"/>
            <a:ext cx="27559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2024504">
            <a:off x="3227007" y="4400017"/>
            <a:ext cx="27559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5380630">
            <a:off x="1603927" y="5869373"/>
            <a:ext cx="27559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rot="5380630">
            <a:off x="1783062" y="5860832"/>
            <a:ext cx="275592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 rot="-900000">
            <a:off x="2010399" y="5027205"/>
            <a:ext cx="30769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 rot="-900000">
            <a:off x="2079213" y="5173896"/>
            <a:ext cx="30769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2" id="42"/>
          <p:cNvSpPr/>
          <p:nvPr/>
        </p:nvSpPr>
        <p:spPr>
          <a:xfrm rot="-900000">
            <a:off x="2137725" y="5322838"/>
            <a:ext cx="30769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3" id="43"/>
          <p:cNvSpPr/>
          <p:nvPr/>
        </p:nvSpPr>
        <p:spPr>
          <a:xfrm rot="-3937498">
            <a:off x="3163965" y="5257045"/>
            <a:ext cx="30769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4" id="44"/>
          <p:cNvSpPr/>
          <p:nvPr/>
        </p:nvSpPr>
        <p:spPr>
          <a:xfrm rot="-3937498">
            <a:off x="3321014" y="5296911"/>
            <a:ext cx="30769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5" id="45"/>
          <p:cNvSpPr/>
          <p:nvPr/>
        </p:nvSpPr>
        <p:spPr>
          <a:xfrm rot="-3937498">
            <a:off x="3473268" y="5346168"/>
            <a:ext cx="307698" cy="0"/>
          </a:xfrm>
          <a:prstGeom prst="line">
            <a:avLst/>
          </a:prstGeom>
          <a:ln cap="rnd" w="476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6" id="46"/>
          <p:cNvSpPr txBox="true"/>
          <p:nvPr/>
        </p:nvSpPr>
        <p:spPr>
          <a:xfrm rot="0">
            <a:off x="3988482" y="8417497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79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6164446" y="7727687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79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581362" y="7250555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72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6042590" y="8976148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72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619256" y="7727687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115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4427910" y="8138103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115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4340692" y="7250555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94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363021" y="8639850"/>
            <a:ext cx="639554" cy="250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42"/>
              </a:lnSpc>
            </a:pPr>
            <a:r>
              <a:rPr lang="en-US" b="true" sz="145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94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DAGZda1_rcg</dc:identifier>
  <dcterms:modified xsi:type="dcterms:W3CDTF">2011-08-01T06:04:30Z</dcterms:modified>
  <cp:revision>1</cp:revision>
  <dc:title>Congruent Figures Math Worksheet</dc:title>
</cp:coreProperties>
</file>