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Chewy" charset="1" panose="02000000000000000000"/>
      <p:regular r:id="rId7"/>
    </p:embeddedFont>
    <p:embeddedFont>
      <p:font typeface="Sniglet" charset="1" panose="0407050503010002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20" Target="../media/image19.png" Type="http://schemas.openxmlformats.org/officeDocument/2006/relationships/image"/><Relationship Id="rId21" Target="../media/image20.svg" Type="http://schemas.openxmlformats.org/officeDocument/2006/relationships/image"/><Relationship Id="rId22" Target="../media/image21.png" Type="http://schemas.openxmlformats.org/officeDocument/2006/relationships/image"/><Relationship Id="rId23" Target="../media/image22.svg" Type="http://schemas.openxmlformats.org/officeDocument/2006/relationships/image"/><Relationship Id="rId24" Target="../media/image23.png" Type="http://schemas.openxmlformats.org/officeDocument/2006/relationships/image"/><Relationship Id="rId25" Target="../media/image24.svg" Type="http://schemas.openxmlformats.org/officeDocument/2006/relationships/image"/><Relationship Id="rId26" Target="../media/image25.png" Type="http://schemas.openxmlformats.org/officeDocument/2006/relationships/image"/><Relationship Id="rId27" Target="../media/image26.svg" Type="http://schemas.openxmlformats.org/officeDocument/2006/relationships/image"/><Relationship Id="rId28" Target="../media/image27.png" Type="http://schemas.openxmlformats.org/officeDocument/2006/relationships/image"/><Relationship Id="rId29" Target="../media/image28.sv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name="Table 2" id="2"/>
          <p:cNvGraphicFramePr>
            <a:graphicFrameLocks noGrp="true"/>
          </p:cNvGraphicFramePr>
          <p:nvPr/>
        </p:nvGraphicFramePr>
        <p:xfrm>
          <a:off x="351105" y="1674118"/>
          <a:ext cx="6852161" cy="8655933"/>
        </p:xfrm>
        <a:graphic>
          <a:graphicData uri="http://schemas.openxmlformats.org/drawingml/2006/table">
            <a:tbl>
              <a:tblPr/>
              <a:tblGrid>
                <a:gridCol w="2683515"/>
                <a:gridCol w="847803"/>
                <a:gridCol w="2431254"/>
                <a:gridCol w="889589"/>
              </a:tblGrid>
              <a:tr h="290928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342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322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Freeform 3" id="3"/>
          <p:cNvSpPr/>
          <p:nvPr/>
        </p:nvSpPr>
        <p:spPr>
          <a:xfrm flipH="false" flipV="false" rot="0">
            <a:off x="3089273" y="7501915"/>
            <a:ext cx="749131" cy="749131"/>
          </a:xfrm>
          <a:custGeom>
            <a:avLst/>
            <a:gdLst/>
            <a:ahLst/>
            <a:cxnLst/>
            <a:rect r="r" b="b" t="t" l="l"/>
            <a:pathLst>
              <a:path h="749131" w="749131">
                <a:moveTo>
                  <a:pt x="0" y="0"/>
                </a:moveTo>
                <a:lnTo>
                  <a:pt x="749131" y="0"/>
                </a:lnTo>
                <a:lnTo>
                  <a:pt x="749131" y="749131"/>
                </a:lnTo>
                <a:lnTo>
                  <a:pt x="0" y="74913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3079650" y="8492432"/>
            <a:ext cx="758754" cy="758754"/>
          </a:xfrm>
          <a:custGeom>
            <a:avLst/>
            <a:gdLst/>
            <a:ahLst/>
            <a:cxnLst/>
            <a:rect r="r" b="b" t="t" l="l"/>
            <a:pathLst>
              <a:path h="758754" w="758754">
                <a:moveTo>
                  <a:pt x="0" y="0"/>
                </a:moveTo>
                <a:lnTo>
                  <a:pt x="758754" y="0"/>
                </a:lnTo>
                <a:lnTo>
                  <a:pt x="758754" y="758755"/>
                </a:lnTo>
                <a:lnTo>
                  <a:pt x="0" y="75875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6352232" y="8492432"/>
            <a:ext cx="781005" cy="781005"/>
          </a:xfrm>
          <a:custGeom>
            <a:avLst/>
            <a:gdLst/>
            <a:ahLst/>
            <a:cxnLst/>
            <a:rect r="r" b="b" t="t" l="l"/>
            <a:pathLst>
              <a:path h="781005" w="781005">
                <a:moveTo>
                  <a:pt x="0" y="0"/>
                </a:moveTo>
                <a:lnTo>
                  <a:pt x="781004" y="0"/>
                </a:lnTo>
                <a:lnTo>
                  <a:pt x="781004" y="781005"/>
                </a:lnTo>
                <a:lnTo>
                  <a:pt x="0" y="78100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6362726" y="9512284"/>
            <a:ext cx="784948" cy="784948"/>
          </a:xfrm>
          <a:custGeom>
            <a:avLst/>
            <a:gdLst/>
            <a:ahLst/>
            <a:cxnLst/>
            <a:rect r="r" b="b" t="t" l="l"/>
            <a:pathLst>
              <a:path h="784948" w="784948">
                <a:moveTo>
                  <a:pt x="0" y="0"/>
                </a:moveTo>
                <a:lnTo>
                  <a:pt x="784948" y="0"/>
                </a:lnTo>
                <a:lnTo>
                  <a:pt x="784948" y="784948"/>
                </a:lnTo>
                <a:lnTo>
                  <a:pt x="0" y="78494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6380635" y="7501915"/>
            <a:ext cx="749131" cy="749131"/>
          </a:xfrm>
          <a:custGeom>
            <a:avLst/>
            <a:gdLst/>
            <a:ahLst/>
            <a:cxnLst/>
            <a:rect r="r" b="b" t="t" l="l"/>
            <a:pathLst>
              <a:path h="749131" w="749131">
                <a:moveTo>
                  <a:pt x="0" y="0"/>
                </a:moveTo>
                <a:lnTo>
                  <a:pt x="749131" y="0"/>
                </a:lnTo>
                <a:lnTo>
                  <a:pt x="749131" y="749131"/>
                </a:lnTo>
                <a:lnTo>
                  <a:pt x="0" y="749131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3082372" y="9512284"/>
            <a:ext cx="756032" cy="756032"/>
          </a:xfrm>
          <a:custGeom>
            <a:avLst/>
            <a:gdLst/>
            <a:ahLst/>
            <a:cxnLst/>
            <a:rect r="r" b="b" t="t" l="l"/>
            <a:pathLst>
              <a:path h="756032" w="756032">
                <a:moveTo>
                  <a:pt x="0" y="0"/>
                </a:moveTo>
                <a:lnTo>
                  <a:pt x="756032" y="0"/>
                </a:lnTo>
                <a:lnTo>
                  <a:pt x="756032" y="756032"/>
                </a:lnTo>
                <a:lnTo>
                  <a:pt x="0" y="756032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6352232" y="1710118"/>
            <a:ext cx="803255" cy="803255"/>
          </a:xfrm>
          <a:custGeom>
            <a:avLst/>
            <a:gdLst/>
            <a:ahLst/>
            <a:cxnLst/>
            <a:rect r="r" b="b" t="t" l="l"/>
            <a:pathLst>
              <a:path h="803255" w="803255">
                <a:moveTo>
                  <a:pt x="0" y="0"/>
                </a:moveTo>
                <a:lnTo>
                  <a:pt x="803255" y="0"/>
                </a:lnTo>
                <a:lnTo>
                  <a:pt x="803255" y="803255"/>
                </a:lnTo>
                <a:lnTo>
                  <a:pt x="0" y="80325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6362726" y="2732980"/>
            <a:ext cx="811027" cy="811027"/>
          </a:xfrm>
          <a:custGeom>
            <a:avLst/>
            <a:gdLst/>
            <a:ahLst/>
            <a:cxnLst/>
            <a:rect r="r" b="b" t="t" l="l"/>
            <a:pathLst>
              <a:path h="811027" w="811027">
                <a:moveTo>
                  <a:pt x="0" y="0"/>
                </a:moveTo>
                <a:lnTo>
                  <a:pt x="811028" y="0"/>
                </a:lnTo>
                <a:lnTo>
                  <a:pt x="811028" y="811027"/>
                </a:lnTo>
                <a:lnTo>
                  <a:pt x="0" y="811027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6379359" y="3788631"/>
            <a:ext cx="768315" cy="768315"/>
          </a:xfrm>
          <a:custGeom>
            <a:avLst/>
            <a:gdLst/>
            <a:ahLst/>
            <a:cxnLst/>
            <a:rect r="r" b="b" t="t" l="l"/>
            <a:pathLst>
              <a:path h="768315" w="768315">
                <a:moveTo>
                  <a:pt x="0" y="0"/>
                </a:moveTo>
                <a:lnTo>
                  <a:pt x="768315" y="0"/>
                </a:lnTo>
                <a:lnTo>
                  <a:pt x="768315" y="768316"/>
                </a:lnTo>
                <a:lnTo>
                  <a:pt x="0" y="768316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6352232" y="4645848"/>
            <a:ext cx="795442" cy="795442"/>
          </a:xfrm>
          <a:custGeom>
            <a:avLst/>
            <a:gdLst/>
            <a:ahLst/>
            <a:cxnLst/>
            <a:rect r="r" b="b" t="t" l="l"/>
            <a:pathLst>
              <a:path h="795442" w="795442">
                <a:moveTo>
                  <a:pt x="0" y="0"/>
                </a:moveTo>
                <a:lnTo>
                  <a:pt x="795442" y="0"/>
                </a:lnTo>
                <a:lnTo>
                  <a:pt x="795442" y="795443"/>
                </a:lnTo>
                <a:lnTo>
                  <a:pt x="0" y="795443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6398543" y="5669387"/>
            <a:ext cx="749131" cy="749131"/>
          </a:xfrm>
          <a:custGeom>
            <a:avLst/>
            <a:gdLst/>
            <a:ahLst/>
            <a:cxnLst/>
            <a:rect r="r" b="b" t="t" l="l"/>
            <a:pathLst>
              <a:path h="749131" w="749131">
                <a:moveTo>
                  <a:pt x="0" y="0"/>
                </a:moveTo>
                <a:lnTo>
                  <a:pt x="749131" y="0"/>
                </a:lnTo>
                <a:lnTo>
                  <a:pt x="749131" y="749131"/>
                </a:lnTo>
                <a:lnTo>
                  <a:pt x="0" y="749131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6407677" y="6670195"/>
            <a:ext cx="739998" cy="739998"/>
          </a:xfrm>
          <a:custGeom>
            <a:avLst/>
            <a:gdLst/>
            <a:ahLst/>
            <a:cxnLst/>
            <a:rect r="r" b="b" t="t" l="l"/>
            <a:pathLst>
              <a:path h="739998" w="739998">
                <a:moveTo>
                  <a:pt x="0" y="0"/>
                </a:moveTo>
                <a:lnTo>
                  <a:pt x="739997" y="0"/>
                </a:lnTo>
                <a:lnTo>
                  <a:pt x="739997" y="739997"/>
                </a:lnTo>
                <a:lnTo>
                  <a:pt x="0" y="73999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089273" y="2732980"/>
            <a:ext cx="762934" cy="762934"/>
          </a:xfrm>
          <a:custGeom>
            <a:avLst/>
            <a:gdLst/>
            <a:ahLst/>
            <a:cxnLst/>
            <a:rect r="r" b="b" t="t" l="l"/>
            <a:pathLst>
              <a:path h="762934" w="762934">
                <a:moveTo>
                  <a:pt x="0" y="0"/>
                </a:moveTo>
                <a:lnTo>
                  <a:pt x="762934" y="0"/>
                </a:lnTo>
                <a:lnTo>
                  <a:pt x="762934" y="762934"/>
                </a:lnTo>
                <a:lnTo>
                  <a:pt x="0" y="762934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3089273" y="5669387"/>
            <a:ext cx="749131" cy="749131"/>
          </a:xfrm>
          <a:custGeom>
            <a:avLst/>
            <a:gdLst/>
            <a:ahLst/>
            <a:cxnLst/>
            <a:rect r="r" b="b" t="t" l="l"/>
            <a:pathLst>
              <a:path h="749131" w="749131">
                <a:moveTo>
                  <a:pt x="0" y="0"/>
                </a:moveTo>
                <a:lnTo>
                  <a:pt x="749131" y="0"/>
                </a:lnTo>
                <a:lnTo>
                  <a:pt x="749131" y="749131"/>
                </a:lnTo>
                <a:lnTo>
                  <a:pt x="0" y="74913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3089273" y="1719741"/>
            <a:ext cx="756032" cy="756032"/>
          </a:xfrm>
          <a:custGeom>
            <a:avLst/>
            <a:gdLst/>
            <a:ahLst/>
            <a:cxnLst/>
            <a:rect r="r" b="b" t="t" l="l"/>
            <a:pathLst>
              <a:path h="756032" w="756032">
                <a:moveTo>
                  <a:pt x="0" y="0"/>
                </a:moveTo>
                <a:lnTo>
                  <a:pt x="756033" y="0"/>
                </a:lnTo>
                <a:lnTo>
                  <a:pt x="756033" y="756032"/>
                </a:lnTo>
                <a:lnTo>
                  <a:pt x="0" y="756032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3079650" y="3788631"/>
            <a:ext cx="758754" cy="758754"/>
          </a:xfrm>
          <a:custGeom>
            <a:avLst/>
            <a:gdLst/>
            <a:ahLst/>
            <a:cxnLst/>
            <a:rect r="r" b="b" t="t" l="l"/>
            <a:pathLst>
              <a:path h="758754" w="758754">
                <a:moveTo>
                  <a:pt x="0" y="0"/>
                </a:moveTo>
                <a:lnTo>
                  <a:pt x="758754" y="0"/>
                </a:lnTo>
                <a:lnTo>
                  <a:pt x="758754" y="758754"/>
                </a:lnTo>
                <a:lnTo>
                  <a:pt x="0" y="75875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3089273" y="6654160"/>
            <a:ext cx="756032" cy="756032"/>
          </a:xfrm>
          <a:custGeom>
            <a:avLst/>
            <a:gdLst/>
            <a:ahLst/>
            <a:cxnLst/>
            <a:rect r="r" b="b" t="t" l="l"/>
            <a:pathLst>
              <a:path h="756032" w="756032">
                <a:moveTo>
                  <a:pt x="0" y="0"/>
                </a:moveTo>
                <a:lnTo>
                  <a:pt x="756033" y="0"/>
                </a:lnTo>
                <a:lnTo>
                  <a:pt x="756033" y="756032"/>
                </a:lnTo>
                <a:lnTo>
                  <a:pt x="0" y="75603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3082372" y="4645848"/>
            <a:ext cx="762934" cy="762934"/>
          </a:xfrm>
          <a:custGeom>
            <a:avLst/>
            <a:gdLst/>
            <a:ahLst/>
            <a:cxnLst/>
            <a:rect r="r" b="b" t="t" l="l"/>
            <a:pathLst>
              <a:path h="762934" w="762934">
                <a:moveTo>
                  <a:pt x="0" y="0"/>
                </a:moveTo>
                <a:lnTo>
                  <a:pt x="762934" y="0"/>
                </a:lnTo>
                <a:lnTo>
                  <a:pt x="762934" y="762934"/>
                </a:lnTo>
                <a:lnTo>
                  <a:pt x="0" y="762934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0">
            <a:off x="4025500" y="2452982"/>
            <a:ext cx="854563" cy="629172"/>
          </a:xfrm>
          <a:custGeom>
            <a:avLst/>
            <a:gdLst/>
            <a:ahLst/>
            <a:cxnLst/>
            <a:rect r="r" b="b" t="t" l="l"/>
            <a:pathLst>
              <a:path h="629172" w="854563">
                <a:moveTo>
                  <a:pt x="0" y="0"/>
                </a:moveTo>
                <a:lnTo>
                  <a:pt x="854563" y="0"/>
                </a:lnTo>
                <a:lnTo>
                  <a:pt x="854563" y="629172"/>
                </a:lnTo>
                <a:lnTo>
                  <a:pt x="0" y="629172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2" id="22"/>
          <p:cNvSpPr/>
          <p:nvPr/>
        </p:nvSpPr>
        <p:spPr>
          <a:xfrm flipH="false" flipV="false" rot="0">
            <a:off x="590646" y="4938968"/>
            <a:ext cx="705767" cy="730418"/>
          </a:xfrm>
          <a:custGeom>
            <a:avLst/>
            <a:gdLst/>
            <a:ahLst/>
            <a:cxnLst/>
            <a:rect r="r" b="b" t="t" l="l"/>
            <a:pathLst>
              <a:path h="730418" w="705767">
                <a:moveTo>
                  <a:pt x="0" y="0"/>
                </a:moveTo>
                <a:lnTo>
                  <a:pt x="705767" y="0"/>
                </a:lnTo>
                <a:lnTo>
                  <a:pt x="705767" y="730419"/>
                </a:lnTo>
                <a:lnTo>
                  <a:pt x="0" y="730419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0">
            <a:off x="590646" y="5859887"/>
            <a:ext cx="705767" cy="730418"/>
          </a:xfrm>
          <a:custGeom>
            <a:avLst/>
            <a:gdLst/>
            <a:ahLst/>
            <a:cxnLst/>
            <a:rect r="r" b="b" t="t" l="l"/>
            <a:pathLst>
              <a:path h="730418" w="705767">
                <a:moveTo>
                  <a:pt x="0" y="0"/>
                </a:moveTo>
                <a:lnTo>
                  <a:pt x="705767" y="0"/>
                </a:lnTo>
                <a:lnTo>
                  <a:pt x="705767" y="730418"/>
                </a:lnTo>
                <a:lnTo>
                  <a:pt x="0" y="730418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1339777" y="6555064"/>
            <a:ext cx="705767" cy="730418"/>
          </a:xfrm>
          <a:custGeom>
            <a:avLst/>
            <a:gdLst/>
            <a:ahLst/>
            <a:cxnLst/>
            <a:rect r="r" b="b" t="t" l="l"/>
            <a:pathLst>
              <a:path h="730418" w="705767">
                <a:moveTo>
                  <a:pt x="0" y="0"/>
                </a:moveTo>
                <a:lnTo>
                  <a:pt x="705767" y="0"/>
                </a:lnTo>
                <a:lnTo>
                  <a:pt x="705767" y="730419"/>
                </a:lnTo>
                <a:lnTo>
                  <a:pt x="0" y="730419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2088908" y="5859887"/>
            <a:ext cx="705767" cy="730418"/>
          </a:xfrm>
          <a:custGeom>
            <a:avLst/>
            <a:gdLst/>
            <a:ahLst/>
            <a:cxnLst/>
            <a:rect r="r" b="b" t="t" l="l"/>
            <a:pathLst>
              <a:path h="730418" w="705767">
                <a:moveTo>
                  <a:pt x="0" y="0"/>
                </a:moveTo>
                <a:lnTo>
                  <a:pt x="705767" y="0"/>
                </a:lnTo>
                <a:lnTo>
                  <a:pt x="705767" y="730418"/>
                </a:lnTo>
                <a:lnTo>
                  <a:pt x="0" y="730418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2088908" y="4954759"/>
            <a:ext cx="705767" cy="730418"/>
          </a:xfrm>
          <a:custGeom>
            <a:avLst/>
            <a:gdLst/>
            <a:ahLst/>
            <a:cxnLst/>
            <a:rect r="r" b="b" t="t" l="l"/>
            <a:pathLst>
              <a:path h="730418" w="705767">
                <a:moveTo>
                  <a:pt x="0" y="0"/>
                </a:moveTo>
                <a:lnTo>
                  <a:pt x="705767" y="0"/>
                </a:lnTo>
                <a:lnTo>
                  <a:pt x="705767" y="730419"/>
                </a:lnTo>
                <a:lnTo>
                  <a:pt x="0" y="730419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1339777" y="5521484"/>
            <a:ext cx="705767" cy="730418"/>
          </a:xfrm>
          <a:custGeom>
            <a:avLst/>
            <a:gdLst/>
            <a:ahLst/>
            <a:cxnLst/>
            <a:rect r="r" b="b" t="t" l="l"/>
            <a:pathLst>
              <a:path h="730418" w="705767">
                <a:moveTo>
                  <a:pt x="0" y="0"/>
                </a:moveTo>
                <a:lnTo>
                  <a:pt x="705767" y="0"/>
                </a:lnTo>
                <a:lnTo>
                  <a:pt x="705767" y="730418"/>
                </a:lnTo>
                <a:lnTo>
                  <a:pt x="0" y="730418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590646" y="7743301"/>
            <a:ext cx="749131" cy="749131"/>
          </a:xfrm>
          <a:custGeom>
            <a:avLst/>
            <a:gdLst/>
            <a:ahLst/>
            <a:cxnLst/>
            <a:rect r="r" b="b" t="t" l="l"/>
            <a:pathLst>
              <a:path h="749131" w="749131">
                <a:moveTo>
                  <a:pt x="0" y="0"/>
                </a:moveTo>
                <a:lnTo>
                  <a:pt x="749131" y="0"/>
                </a:lnTo>
                <a:lnTo>
                  <a:pt x="749131" y="749131"/>
                </a:lnTo>
                <a:lnTo>
                  <a:pt x="0" y="749131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590646" y="9415820"/>
            <a:ext cx="749131" cy="749131"/>
          </a:xfrm>
          <a:custGeom>
            <a:avLst/>
            <a:gdLst/>
            <a:ahLst/>
            <a:cxnLst/>
            <a:rect r="r" b="b" t="t" l="l"/>
            <a:pathLst>
              <a:path h="749131" w="749131">
                <a:moveTo>
                  <a:pt x="0" y="0"/>
                </a:moveTo>
                <a:lnTo>
                  <a:pt x="749131" y="0"/>
                </a:lnTo>
                <a:lnTo>
                  <a:pt x="749131" y="749131"/>
                </a:lnTo>
                <a:lnTo>
                  <a:pt x="0" y="749131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2045544" y="9415820"/>
            <a:ext cx="749131" cy="749131"/>
          </a:xfrm>
          <a:custGeom>
            <a:avLst/>
            <a:gdLst/>
            <a:ahLst/>
            <a:cxnLst/>
            <a:rect r="r" b="b" t="t" l="l"/>
            <a:pathLst>
              <a:path h="749131" w="749131">
                <a:moveTo>
                  <a:pt x="0" y="0"/>
                </a:moveTo>
                <a:lnTo>
                  <a:pt x="749131" y="0"/>
                </a:lnTo>
                <a:lnTo>
                  <a:pt x="749131" y="749131"/>
                </a:lnTo>
                <a:lnTo>
                  <a:pt x="0" y="749131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2045544" y="7749736"/>
            <a:ext cx="749131" cy="749131"/>
          </a:xfrm>
          <a:custGeom>
            <a:avLst/>
            <a:gdLst/>
            <a:ahLst/>
            <a:cxnLst/>
            <a:rect r="r" b="b" t="t" l="l"/>
            <a:pathLst>
              <a:path h="749131" w="749131">
                <a:moveTo>
                  <a:pt x="0" y="0"/>
                </a:moveTo>
                <a:lnTo>
                  <a:pt x="749131" y="0"/>
                </a:lnTo>
                <a:lnTo>
                  <a:pt x="749131" y="749131"/>
                </a:lnTo>
                <a:lnTo>
                  <a:pt x="0" y="749131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1318095" y="8609027"/>
            <a:ext cx="749131" cy="749131"/>
          </a:xfrm>
          <a:custGeom>
            <a:avLst/>
            <a:gdLst/>
            <a:ahLst/>
            <a:cxnLst/>
            <a:rect r="r" b="b" t="t" l="l"/>
            <a:pathLst>
              <a:path h="749131" w="749131">
                <a:moveTo>
                  <a:pt x="0" y="0"/>
                </a:moveTo>
                <a:lnTo>
                  <a:pt x="749131" y="0"/>
                </a:lnTo>
                <a:lnTo>
                  <a:pt x="749131" y="749131"/>
                </a:lnTo>
                <a:lnTo>
                  <a:pt x="0" y="749131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590646" y="1884201"/>
            <a:ext cx="1102014" cy="1137563"/>
          </a:xfrm>
          <a:custGeom>
            <a:avLst/>
            <a:gdLst/>
            <a:ahLst/>
            <a:cxnLst/>
            <a:rect r="r" b="b" t="t" l="l"/>
            <a:pathLst>
              <a:path h="1137563" w="1102014">
                <a:moveTo>
                  <a:pt x="0" y="0"/>
                </a:moveTo>
                <a:lnTo>
                  <a:pt x="1102015" y="0"/>
                </a:lnTo>
                <a:lnTo>
                  <a:pt x="1102015" y="1137563"/>
                </a:lnTo>
                <a:lnTo>
                  <a:pt x="0" y="1137563"/>
                </a:lnTo>
                <a:lnTo>
                  <a:pt x="0" y="0"/>
                </a:lnTo>
                <a:close/>
              </a:path>
            </a:pathLst>
          </a:custGeom>
          <a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621352" y="3219850"/>
            <a:ext cx="1102014" cy="1137563"/>
          </a:xfrm>
          <a:custGeom>
            <a:avLst/>
            <a:gdLst/>
            <a:ahLst/>
            <a:cxnLst/>
            <a:rect r="r" b="b" t="t" l="l"/>
            <a:pathLst>
              <a:path h="1137563" w="1102014">
                <a:moveTo>
                  <a:pt x="0" y="0"/>
                </a:moveTo>
                <a:lnTo>
                  <a:pt x="1102014" y="0"/>
                </a:lnTo>
                <a:lnTo>
                  <a:pt x="1102014" y="1137563"/>
                </a:lnTo>
                <a:lnTo>
                  <a:pt x="0" y="1137563"/>
                </a:lnTo>
                <a:lnTo>
                  <a:pt x="0" y="0"/>
                </a:lnTo>
                <a:close/>
              </a:path>
            </a:pathLst>
          </a:custGeom>
          <a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0">
            <a:off x="1723366" y="2732980"/>
            <a:ext cx="1102014" cy="1137563"/>
          </a:xfrm>
          <a:custGeom>
            <a:avLst/>
            <a:gdLst/>
            <a:ahLst/>
            <a:cxnLst/>
            <a:rect r="r" b="b" t="t" l="l"/>
            <a:pathLst>
              <a:path h="1137563" w="1102014">
                <a:moveTo>
                  <a:pt x="0" y="0"/>
                </a:moveTo>
                <a:lnTo>
                  <a:pt x="1102014" y="0"/>
                </a:lnTo>
                <a:lnTo>
                  <a:pt x="1102014" y="1137563"/>
                </a:lnTo>
                <a:lnTo>
                  <a:pt x="0" y="1137563"/>
                </a:lnTo>
                <a:lnTo>
                  <a:pt x="0" y="0"/>
                </a:lnTo>
                <a:close/>
              </a:path>
            </a:pathLst>
          </a:custGeom>
          <a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0">
            <a:off x="5263457" y="2111745"/>
            <a:ext cx="854563" cy="629172"/>
          </a:xfrm>
          <a:custGeom>
            <a:avLst/>
            <a:gdLst/>
            <a:ahLst/>
            <a:cxnLst/>
            <a:rect r="r" b="b" t="t" l="l"/>
            <a:pathLst>
              <a:path h="629172" w="854563">
                <a:moveTo>
                  <a:pt x="0" y="0"/>
                </a:moveTo>
                <a:lnTo>
                  <a:pt x="854563" y="0"/>
                </a:lnTo>
                <a:lnTo>
                  <a:pt x="854563" y="629172"/>
                </a:lnTo>
                <a:lnTo>
                  <a:pt x="0" y="629172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7" id="37"/>
          <p:cNvSpPr/>
          <p:nvPr/>
        </p:nvSpPr>
        <p:spPr>
          <a:xfrm flipH="false" flipV="false" rot="0">
            <a:off x="4025500" y="3114447"/>
            <a:ext cx="854563" cy="629172"/>
          </a:xfrm>
          <a:custGeom>
            <a:avLst/>
            <a:gdLst/>
            <a:ahLst/>
            <a:cxnLst/>
            <a:rect r="r" b="b" t="t" l="l"/>
            <a:pathLst>
              <a:path h="629172" w="854563">
                <a:moveTo>
                  <a:pt x="0" y="0"/>
                </a:moveTo>
                <a:lnTo>
                  <a:pt x="854563" y="0"/>
                </a:lnTo>
                <a:lnTo>
                  <a:pt x="854563" y="629172"/>
                </a:lnTo>
                <a:lnTo>
                  <a:pt x="0" y="629172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8" id="38"/>
          <p:cNvSpPr/>
          <p:nvPr/>
        </p:nvSpPr>
        <p:spPr>
          <a:xfrm flipH="false" flipV="false" rot="0">
            <a:off x="4045385" y="3743619"/>
            <a:ext cx="854563" cy="629172"/>
          </a:xfrm>
          <a:custGeom>
            <a:avLst/>
            <a:gdLst/>
            <a:ahLst/>
            <a:cxnLst/>
            <a:rect r="r" b="b" t="t" l="l"/>
            <a:pathLst>
              <a:path h="629172" w="854563">
                <a:moveTo>
                  <a:pt x="0" y="0"/>
                </a:moveTo>
                <a:lnTo>
                  <a:pt x="854563" y="0"/>
                </a:lnTo>
                <a:lnTo>
                  <a:pt x="854563" y="629172"/>
                </a:lnTo>
                <a:lnTo>
                  <a:pt x="0" y="629172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9" id="39"/>
          <p:cNvSpPr/>
          <p:nvPr/>
        </p:nvSpPr>
        <p:spPr>
          <a:xfrm flipH="false" flipV="false" rot="0">
            <a:off x="5263457" y="2799861"/>
            <a:ext cx="854563" cy="629172"/>
          </a:xfrm>
          <a:custGeom>
            <a:avLst/>
            <a:gdLst/>
            <a:ahLst/>
            <a:cxnLst/>
            <a:rect r="r" b="b" t="t" l="l"/>
            <a:pathLst>
              <a:path h="629172" w="854563">
                <a:moveTo>
                  <a:pt x="0" y="0"/>
                </a:moveTo>
                <a:lnTo>
                  <a:pt x="854563" y="0"/>
                </a:lnTo>
                <a:lnTo>
                  <a:pt x="854563" y="629172"/>
                </a:lnTo>
                <a:lnTo>
                  <a:pt x="0" y="629172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0" id="40"/>
          <p:cNvSpPr/>
          <p:nvPr/>
        </p:nvSpPr>
        <p:spPr>
          <a:xfrm flipH="false" flipV="false" rot="0">
            <a:off x="5263457" y="3538836"/>
            <a:ext cx="854563" cy="629172"/>
          </a:xfrm>
          <a:custGeom>
            <a:avLst/>
            <a:gdLst/>
            <a:ahLst/>
            <a:cxnLst/>
            <a:rect r="r" b="b" t="t" l="l"/>
            <a:pathLst>
              <a:path h="629172" w="854563">
                <a:moveTo>
                  <a:pt x="0" y="0"/>
                </a:moveTo>
                <a:lnTo>
                  <a:pt x="854563" y="0"/>
                </a:lnTo>
                <a:lnTo>
                  <a:pt x="854563" y="629172"/>
                </a:lnTo>
                <a:lnTo>
                  <a:pt x="0" y="629172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1" id="41"/>
          <p:cNvSpPr/>
          <p:nvPr/>
        </p:nvSpPr>
        <p:spPr>
          <a:xfrm flipH="false" flipV="false" rot="0">
            <a:off x="4025500" y="1747171"/>
            <a:ext cx="854563" cy="629172"/>
          </a:xfrm>
          <a:custGeom>
            <a:avLst/>
            <a:gdLst/>
            <a:ahLst/>
            <a:cxnLst/>
            <a:rect r="r" b="b" t="t" l="l"/>
            <a:pathLst>
              <a:path h="629172" w="854563">
                <a:moveTo>
                  <a:pt x="0" y="0"/>
                </a:moveTo>
                <a:lnTo>
                  <a:pt x="854563" y="0"/>
                </a:lnTo>
                <a:lnTo>
                  <a:pt x="854563" y="629172"/>
                </a:lnTo>
                <a:lnTo>
                  <a:pt x="0" y="629172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2" id="42"/>
          <p:cNvSpPr/>
          <p:nvPr/>
        </p:nvSpPr>
        <p:spPr>
          <a:xfrm flipH="false" flipV="false" rot="0">
            <a:off x="4081385" y="4701453"/>
            <a:ext cx="678878" cy="506613"/>
          </a:xfrm>
          <a:custGeom>
            <a:avLst/>
            <a:gdLst/>
            <a:ahLst/>
            <a:cxnLst/>
            <a:rect r="r" b="b" t="t" l="l"/>
            <a:pathLst>
              <a:path h="506613" w="678878">
                <a:moveTo>
                  <a:pt x="0" y="0"/>
                </a:moveTo>
                <a:lnTo>
                  <a:pt x="678878" y="0"/>
                </a:lnTo>
                <a:lnTo>
                  <a:pt x="678878" y="506613"/>
                </a:lnTo>
                <a:lnTo>
                  <a:pt x="0" y="506613"/>
                </a:lnTo>
                <a:lnTo>
                  <a:pt x="0" y="0"/>
                </a:lnTo>
                <a:close/>
              </a:path>
            </a:pathLst>
          </a:custGeom>
          <a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3" id="43"/>
          <p:cNvSpPr/>
          <p:nvPr/>
        </p:nvSpPr>
        <p:spPr>
          <a:xfrm flipH="false" flipV="false" rot="0">
            <a:off x="4760263" y="5155476"/>
            <a:ext cx="678878" cy="506613"/>
          </a:xfrm>
          <a:custGeom>
            <a:avLst/>
            <a:gdLst/>
            <a:ahLst/>
            <a:cxnLst/>
            <a:rect r="r" b="b" t="t" l="l"/>
            <a:pathLst>
              <a:path h="506613" w="678878">
                <a:moveTo>
                  <a:pt x="0" y="0"/>
                </a:moveTo>
                <a:lnTo>
                  <a:pt x="678879" y="0"/>
                </a:lnTo>
                <a:lnTo>
                  <a:pt x="678879" y="506612"/>
                </a:lnTo>
                <a:lnTo>
                  <a:pt x="0" y="506612"/>
                </a:lnTo>
                <a:lnTo>
                  <a:pt x="0" y="0"/>
                </a:lnTo>
                <a:close/>
              </a:path>
            </a:pathLst>
          </a:custGeom>
          <a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4" id="44"/>
          <p:cNvSpPr/>
          <p:nvPr/>
        </p:nvSpPr>
        <p:spPr>
          <a:xfrm flipH="false" flipV="false" rot="0">
            <a:off x="5439142" y="4701453"/>
            <a:ext cx="678878" cy="506613"/>
          </a:xfrm>
          <a:custGeom>
            <a:avLst/>
            <a:gdLst/>
            <a:ahLst/>
            <a:cxnLst/>
            <a:rect r="r" b="b" t="t" l="l"/>
            <a:pathLst>
              <a:path h="506613" w="678878">
                <a:moveTo>
                  <a:pt x="0" y="0"/>
                </a:moveTo>
                <a:lnTo>
                  <a:pt x="678878" y="0"/>
                </a:lnTo>
                <a:lnTo>
                  <a:pt x="678878" y="506613"/>
                </a:lnTo>
                <a:lnTo>
                  <a:pt x="0" y="506613"/>
                </a:lnTo>
                <a:lnTo>
                  <a:pt x="0" y="0"/>
                </a:lnTo>
                <a:close/>
              </a:path>
            </a:pathLst>
          </a:custGeom>
          <a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5" id="45"/>
          <p:cNvSpPr/>
          <p:nvPr/>
        </p:nvSpPr>
        <p:spPr>
          <a:xfrm flipH="false" flipV="false" rot="0">
            <a:off x="5439142" y="5669387"/>
            <a:ext cx="678878" cy="506613"/>
          </a:xfrm>
          <a:custGeom>
            <a:avLst/>
            <a:gdLst/>
            <a:ahLst/>
            <a:cxnLst/>
            <a:rect r="r" b="b" t="t" l="l"/>
            <a:pathLst>
              <a:path h="506613" w="678878">
                <a:moveTo>
                  <a:pt x="0" y="0"/>
                </a:moveTo>
                <a:lnTo>
                  <a:pt x="678878" y="0"/>
                </a:lnTo>
                <a:lnTo>
                  <a:pt x="678878" y="506613"/>
                </a:lnTo>
                <a:lnTo>
                  <a:pt x="0" y="506613"/>
                </a:lnTo>
                <a:lnTo>
                  <a:pt x="0" y="0"/>
                </a:lnTo>
                <a:close/>
              </a:path>
            </a:pathLst>
          </a:custGeom>
          <a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4081385" y="5662088"/>
            <a:ext cx="678878" cy="506613"/>
          </a:xfrm>
          <a:custGeom>
            <a:avLst/>
            <a:gdLst/>
            <a:ahLst/>
            <a:cxnLst/>
            <a:rect r="r" b="b" t="t" l="l"/>
            <a:pathLst>
              <a:path h="506613" w="678878">
                <a:moveTo>
                  <a:pt x="0" y="0"/>
                </a:moveTo>
                <a:lnTo>
                  <a:pt x="678878" y="0"/>
                </a:lnTo>
                <a:lnTo>
                  <a:pt x="678878" y="506613"/>
                </a:lnTo>
                <a:lnTo>
                  <a:pt x="0" y="506613"/>
                </a:lnTo>
                <a:lnTo>
                  <a:pt x="0" y="0"/>
                </a:lnTo>
                <a:close/>
              </a:path>
            </a:pathLst>
          </a:custGeom>
          <a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7" id="47"/>
          <p:cNvSpPr/>
          <p:nvPr/>
        </p:nvSpPr>
        <p:spPr>
          <a:xfrm flipH="false" flipV="false" rot="0">
            <a:off x="4760263" y="6225096"/>
            <a:ext cx="678878" cy="506613"/>
          </a:xfrm>
          <a:custGeom>
            <a:avLst/>
            <a:gdLst/>
            <a:ahLst/>
            <a:cxnLst/>
            <a:rect r="r" b="b" t="t" l="l"/>
            <a:pathLst>
              <a:path h="506613" w="678878">
                <a:moveTo>
                  <a:pt x="0" y="0"/>
                </a:moveTo>
                <a:lnTo>
                  <a:pt x="678879" y="0"/>
                </a:lnTo>
                <a:lnTo>
                  <a:pt x="678879" y="506613"/>
                </a:lnTo>
                <a:lnTo>
                  <a:pt x="0" y="506613"/>
                </a:lnTo>
                <a:lnTo>
                  <a:pt x="0" y="0"/>
                </a:lnTo>
                <a:close/>
              </a:path>
            </a:pathLst>
          </a:custGeom>
          <a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8" id="48"/>
          <p:cNvSpPr/>
          <p:nvPr/>
        </p:nvSpPr>
        <p:spPr>
          <a:xfrm flipH="false" flipV="false" rot="0">
            <a:off x="4081385" y="6778870"/>
            <a:ext cx="678878" cy="506613"/>
          </a:xfrm>
          <a:custGeom>
            <a:avLst/>
            <a:gdLst/>
            <a:ahLst/>
            <a:cxnLst/>
            <a:rect r="r" b="b" t="t" l="l"/>
            <a:pathLst>
              <a:path h="506613" w="678878">
                <a:moveTo>
                  <a:pt x="0" y="0"/>
                </a:moveTo>
                <a:lnTo>
                  <a:pt x="678878" y="0"/>
                </a:lnTo>
                <a:lnTo>
                  <a:pt x="678878" y="506613"/>
                </a:lnTo>
                <a:lnTo>
                  <a:pt x="0" y="506613"/>
                </a:lnTo>
                <a:lnTo>
                  <a:pt x="0" y="0"/>
                </a:lnTo>
                <a:close/>
              </a:path>
            </a:pathLst>
          </a:custGeom>
          <a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9" id="49"/>
          <p:cNvSpPr/>
          <p:nvPr/>
        </p:nvSpPr>
        <p:spPr>
          <a:xfrm flipH="false" flipV="false" rot="0">
            <a:off x="5439142" y="6778870"/>
            <a:ext cx="678878" cy="506613"/>
          </a:xfrm>
          <a:custGeom>
            <a:avLst/>
            <a:gdLst/>
            <a:ahLst/>
            <a:cxnLst/>
            <a:rect r="r" b="b" t="t" l="l"/>
            <a:pathLst>
              <a:path h="506613" w="678878">
                <a:moveTo>
                  <a:pt x="0" y="0"/>
                </a:moveTo>
                <a:lnTo>
                  <a:pt x="678878" y="0"/>
                </a:lnTo>
                <a:lnTo>
                  <a:pt x="678878" y="506613"/>
                </a:lnTo>
                <a:lnTo>
                  <a:pt x="0" y="506613"/>
                </a:lnTo>
                <a:lnTo>
                  <a:pt x="0" y="0"/>
                </a:lnTo>
                <a:close/>
              </a:path>
            </a:pathLst>
          </a:custGeom>
          <a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0" id="50"/>
          <p:cNvSpPr/>
          <p:nvPr/>
        </p:nvSpPr>
        <p:spPr>
          <a:xfrm flipH="false" flipV="false" rot="0">
            <a:off x="4025500" y="7616795"/>
            <a:ext cx="646072" cy="464364"/>
          </a:xfrm>
          <a:custGeom>
            <a:avLst/>
            <a:gdLst/>
            <a:ahLst/>
            <a:cxnLst/>
            <a:rect r="r" b="b" t="t" l="l"/>
            <a:pathLst>
              <a:path h="464364" w="646072">
                <a:moveTo>
                  <a:pt x="0" y="0"/>
                </a:moveTo>
                <a:lnTo>
                  <a:pt x="646072" y="0"/>
                </a:lnTo>
                <a:lnTo>
                  <a:pt x="646072" y="464364"/>
                </a:lnTo>
                <a:lnTo>
                  <a:pt x="0" y="464364"/>
                </a:lnTo>
                <a:lnTo>
                  <a:pt x="0" y="0"/>
                </a:lnTo>
                <a:close/>
              </a:path>
            </a:pathLst>
          </a:custGeom>
          <a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1" id="51"/>
          <p:cNvSpPr txBox="true"/>
          <p:nvPr/>
        </p:nvSpPr>
        <p:spPr>
          <a:xfrm rot="0">
            <a:off x="2470283" y="301144"/>
            <a:ext cx="4272451" cy="5969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Санау Және Түс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1308574" y="1091336"/>
            <a:ext cx="5894693" cy="2971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Нысандарды санап, дұрыс санды бояңыз.</a:t>
            </a:r>
          </a:p>
        </p:txBody>
      </p:sp>
      <p:sp>
        <p:nvSpPr>
          <p:cNvPr name="Freeform 53" id="53"/>
          <p:cNvSpPr/>
          <p:nvPr/>
        </p:nvSpPr>
        <p:spPr>
          <a:xfrm flipH="false" flipV="false" rot="0">
            <a:off x="4025500" y="8340845"/>
            <a:ext cx="646072" cy="464364"/>
          </a:xfrm>
          <a:custGeom>
            <a:avLst/>
            <a:gdLst/>
            <a:ahLst/>
            <a:cxnLst/>
            <a:rect r="r" b="b" t="t" l="l"/>
            <a:pathLst>
              <a:path h="464364" w="646072">
                <a:moveTo>
                  <a:pt x="0" y="0"/>
                </a:moveTo>
                <a:lnTo>
                  <a:pt x="646072" y="0"/>
                </a:lnTo>
                <a:lnTo>
                  <a:pt x="646072" y="464364"/>
                </a:lnTo>
                <a:lnTo>
                  <a:pt x="0" y="464364"/>
                </a:lnTo>
                <a:lnTo>
                  <a:pt x="0" y="0"/>
                </a:lnTo>
                <a:close/>
              </a:path>
            </a:pathLst>
          </a:custGeom>
          <a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4" id="54"/>
          <p:cNvSpPr/>
          <p:nvPr/>
        </p:nvSpPr>
        <p:spPr>
          <a:xfrm flipH="false" flipV="false" rot="0">
            <a:off x="4025500" y="8951456"/>
            <a:ext cx="646072" cy="464364"/>
          </a:xfrm>
          <a:custGeom>
            <a:avLst/>
            <a:gdLst/>
            <a:ahLst/>
            <a:cxnLst/>
            <a:rect r="r" b="b" t="t" l="l"/>
            <a:pathLst>
              <a:path h="464364" w="646072">
                <a:moveTo>
                  <a:pt x="0" y="0"/>
                </a:moveTo>
                <a:lnTo>
                  <a:pt x="646072" y="0"/>
                </a:lnTo>
                <a:lnTo>
                  <a:pt x="646072" y="464364"/>
                </a:lnTo>
                <a:lnTo>
                  <a:pt x="0" y="464364"/>
                </a:lnTo>
                <a:lnTo>
                  <a:pt x="0" y="0"/>
                </a:lnTo>
                <a:close/>
              </a:path>
            </a:pathLst>
          </a:custGeom>
          <a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5" id="55"/>
          <p:cNvSpPr/>
          <p:nvPr/>
        </p:nvSpPr>
        <p:spPr>
          <a:xfrm flipH="false" flipV="false" rot="0">
            <a:off x="5471948" y="9183638"/>
            <a:ext cx="646072" cy="464364"/>
          </a:xfrm>
          <a:custGeom>
            <a:avLst/>
            <a:gdLst/>
            <a:ahLst/>
            <a:cxnLst/>
            <a:rect r="r" b="b" t="t" l="l"/>
            <a:pathLst>
              <a:path h="464364" w="646072">
                <a:moveTo>
                  <a:pt x="0" y="0"/>
                </a:moveTo>
                <a:lnTo>
                  <a:pt x="646072" y="0"/>
                </a:lnTo>
                <a:lnTo>
                  <a:pt x="646072" y="464364"/>
                </a:lnTo>
                <a:lnTo>
                  <a:pt x="0" y="464364"/>
                </a:lnTo>
                <a:lnTo>
                  <a:pt x="0" y="0"/>
                </a:lnTo>
                <a:close/>
              </a:path>
            </a:pathLst>
          </a:custGeom>
          <a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6" id="56"/>
          <p:cNvSpPr/>
          <p:nvPr/>
        </p:nvSpPr>
        <p:spPr>
          <a:xfrm flipH="false" flipV="false" rot="0">
            <a:off x="4760263" y="9512284"/>
            <a:ext cx="646072" cy="464364"/>
          </a:xfrm>
          <a:custGeom>
            <a:avLst/>
            <a:gdLst/>
            <a:ahLst/>
            <a:cxnLst/>
            <a:rect r="r" b="b" t="t" l="l"/>
            <a:pathLst>
              <a:path h="464364" w="646072">
                <a:moveTo>
                  <a:pt x="0" y="0"/>
                </a:moveTo>
                <a:lnTo>
                  <a:pt x="646072" y="0"/>
                </a:lnTo>
                <a:lnTo>
                  <a:pt x="646072" y="464364"/>
                </a:lnTo>
                <a:lnTo>
                  <a:pt x="0" y="464364"/>
                </a:lnTo>
                <a:lnTo>
                  <a:pt x="0" y="0"/>
                </a:lnTo>
                <a:close/>
              </a:path>
            </a:pathLst>
          </a:custGeom>
          <a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7" id="57"/>
          <p:cNvSpPr/>
          <p:nvPr/>
        </p:nvSpPr>
        <p:spPr>
          <a:xfrm flipH="false" flipV="false" rot="0">
            <a:off x="4025500" y="9703818"/>
            <a:ext cx="646072" cy="464364"/>
          </a:xfrm>
          <a:custGeom>
            <a:avLst/>
            <a:gdLst/>
            <a:ahLst/>
            <a:cxnLst/>
            <a:rect r="r" b="b" t="t" l="l"/>
            <a:pathLst>
              <a:path h="464364" w="646072">
                <a:moveTo>
                  <a:pt x="0" y="0"/>
                </a:moveTo>
                <a:lnTo>
                  <a:pt x="646072" y="0"/>
                </a:lnTo>
                <a:lnTo>
                  <a:pt x="646072" y="464364"/>
                </a:lnTo>
                <a:lnTo>
                  <a:pt x="0" y="464364"/>
                </a:lnTo>
                <a:lnTo>
                  <a:pt x="0" y="0"/>
                </a:lnTo>
                <a:close/>
              </a:path>
            </a:pathLst>
          </a:custGeom>
          <a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8" id="58"/>
          <p:cNvSpPr/>
          <p:nvPr/>
        </p:nvSpPr>
        <p:spPr>
          <a:xfrm flipH="false" flipV="false" rot="0">
            <a:off x="5471948" y="8418571"/>
            <a:ext cx="646072" cy="464364"/>
          </a:xfrm>
          <a:custGeom>
            <a:avLst/>
            <a:gdLst/>
            <a:ahLst/>
            <a:cxnLst/>
            <a:rect r="r" b="b" t="t" l="l"/>
            <a:pathLst>
              <a:path h="464364" w="646072">
                <a:moveTo>
                  <a:pt x="0" y="0"/>
                </a:moveTo>
                <a:lnTo>
                  <a:pt x="646072" y="0"/>
                </a:lnTo>
                <a:lnTo>
                  <a:pt x="646072" y="464364"/>
                </a:lnTo>
                <a:lnTo>
                  <a:pt x="0" y="464364"/>
                </a:lnTo>
                <a:lnTo>
                  <a:pt x="0" y="0"/>
                </a:lnTo>
                <a:close/>
              </a:path>
            </a:pathLst>
          </a:custGeom>
          <a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9" id="59"/>
          <p:cNvSpPr/>
          <p:nvPr/>
        </p:nvSpPr>
        <p:spPr>
          <a:xfrm flipH="false" flipV="false" rot="0">
            <a:off x="4760263" y="8809073"/>
            <a:ext cx="646072" cy="464364"/>
          </a:xfrm>
          <a:custGeom>
            <a:avLst/>
            <a:gdLst/>
            <a:ahLst/>
            <a:cxnLst/>
            <a:rect r="r" b="b" t="t" l="l"/>
            <a:pathLst>
              <a:path h="464364" w="646072">
                <a:moveTo>
                  <a:pt x="0" y="0"/>
                </a:moveTo>
                <a:lnTo>
                  <a:pt x="646072" y="0"/>
                </a:lnTo>
                <a:lnTo>
                  <a:pt x="646072" y="464364"/>
                </a:lnTo>
                <a:lnTo>
                  <a:pt x="0" y="464364"/>
                </a:lnTo>
                <a:lnTo>
                  <a:pt x="0" y="0"/>
                </a:lnTo>
                <a:close/>
              </a:path>
            </a:pathLst>
          </a:custGeom>
          <a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0" id="60"/>
          <p:cNvSpPr/>
          <p:nvPr/>
        </p:nvSpPr>
        <p:spPr>
          <a:xfrm flipH="false" flipV="false" rot="0">
            <a:off x="5471948" y="7616795"/>
            <a:ext cx="646072" cy="464364"/>
          </a:xfrm>
          <a:custGeom>
            <a:avLst/>
            <a:gdLst/>
            <a:ahLst/>
            <a:cxnLst/>
            <a:rect r="r" b="b" t="t" l="l"/>
            <a:pathLst>
              <a:path h="464364" w="646072">
                <a:moveTo>
                  <a:pt x="0" y="0"/>
                </a:moveTo>
                <a:lnTo>
                  <a:pt x="646072" y="0"/>
                </a:lnTo>
                <a:lnTo>
                  <a:pt x="646072" y="464364"/>
                </a:lnTo>
                <a:lnTo>
                  <a:pt x="0" y="464364"/>
                </a:lnTo>
                <a:lnTo>
                  <a:pt x="0" y="0"/>
                </a:lnTo>
                <a:close/>
              </a:path>
            </a:pathLst>
          </a:custGeom>
          <a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1" id="61"/>
          <p:cNvSpPr/>
          <p:nvPr/>
        </p:nvSpPr>
        <p:spPr>
          <a:xfrm flipH="false" flipV="false" rot="0">
            <a:off x="4760263" y="8028068"/>
            <a:ext cx="646072" cy="464364"/>
          </a:xfrm>
          <a:custGeom>
            <a:avLst/>
            <a:gdLst/>
            <a:ahLst/>
            <a:cxnLst/>
            <a:rect r="r" b="b" t="t" l="l"/>
            <a:pathLst>
              <a:path h="464364" w="646072">
                <a:moveTo>
                  <a:pt x="0" y="0"/>
                </a:moveTo>
                <a:lnTo>
                  <a:pt x="646072" y="0"/>
                </a:lnTo>
                <a:lnTo>
                  <a:pt x="646072" y="464364"/>
                </a:lnTo>
                <a:lnTo>
                  <a:pt x="0" y="464364"/>
                </a:lnTo>
                <a:lnTo>
                  <a:pt x="0" y="0"/>
                </a:lnTo>
                <a:close/>
              </a:path>
            </a:pathLst>
          </a:custGeom>
          <a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DAGZhFIf_jg</dc:identifier>
  <dcterms:modified xsi:type="dcterms:W3CDTF">2011-08-01T06:04:30Z</dcterms:modified>
  <cp:revision>1</cp:revision>
  <dc:title>Count and Color</dc:title>
</cp:coreProperties>
</file>