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Quicksand Bold" charset="1" panose="00000800000000000000"/>
      <p:regular r:id="rId8"/>
    </p:embeddedFont>
    <p:embeddedFont>
      <p:font typeface="Open Sans Extra Bold" charset="1" panose="020B0906030804020204"/>
      <p:regular r:id="rId9"/>
    </p:embeddedFont>
    <p:embeddedFont>
      <p:font typeface="Porcelain" charset="1" panose="00000000000000000000"/>
      <p:regular r:id="rId10"/>
    </p:embeddedFont>
    <p:embeddedFont>
      <p:font typeface="Canva Student Font" charset="1" panose="000000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48353" y="814941"/>
            <a:ext cx="6863294" cy="9062118"/>
            <a:chOff x="0" y="0"/>
            <a:chExt cx="8469021" cy="111822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469021" cy="11182279"/>
            </a:xfrm>
            <a:custGeom>
              <a:avLst/>
              <a:gdLst/>
              <a:ahLst/>
              <a:cxnLst/>
              <a:rect r="r" b="b" t="t" l="l"/>
              <a:pathLst>
                <a:path h="11182279" w="8469021">
                  <a:moveTo>
                    <a:pt x="8253121" y="0"/>
                  </a:moveTo>
                  <a:lnTo>
                    <a:pt x="215900" y="0"/>
                  </a:lnTo>
                  <a:cubicBezTo>
                    <a:pt x="96520" y="0"/>
                    <a:pt x="0" y="96520"/>
                    <a:pt x="0" y="215900"/>
                  </a:cubicBezTo>
                  <a:lnTo>
                    <a:pt x="0" y="10966379"/>
                  </a:lnTo>
                  <a:cubicBezTo>
                    <a:pt x="0" y="11085758"/>
                    <a:pt x="96520" y="11182279"/>
                    <a:pt x="215900" y="11182279"/>
                  </a:cubicBezTo>
                  <a:lnTo>
                    <a:pt x="8253121" y="11182279"/>
                  </a:lnTo>
                  <a:cubicBezTo>
                    <a:pt x="8372501" y="11182279"/>
                    <a:pt x="8469021" y="11085758"/>
                    <a:pt x="8469021" y="10966379"/>
                  </a:cubicBezTo>
                  <a:lnTo>
                    <a:pt x="8469021" y="215900"/>
                  </a:lnTo>
                  <a:cubicBezTo>
                    <a:pt x="8469021" y="96520"/>
                    <a:pt x="8372501" y="0"/>
                    <a:pt x="8253121" y="0"/>
                  </a:cubicBezTo>
                  <a:close/>
                  <a:moveTo>
                    <a:pt x="8418221" y="1270000"/>
                  </a:moveTo>
                  <a:lnTo>
                    <a:pt x="8418221" y="10966379"/>
                  </a:lnTo>
                  <a:cubicBezTo>
                    <a:pt x="8418221" y="11057819"/>
                    <a:pt x="8344561" y="11131479"/>
                    <a:pt x="8253121" y="11131479"/>
                  </a:cubicBezTo>
                  <a:lnTo>
                    <a:pt x="215900" y="11131479"/>
                  </a:lnTo>
                  <a:cubicBezTo>
                    <a:pt x="124460" y="11131479"/>
                    <a:pt x="50800" y="11057819"/>
                    <a:pt x="50800" y="10966379"/>
                  </a:cubicBezTo>
                  <a:lnTo>
                    <a:pt x="50800" y="215900"/>
                  </a:lnTo>
                  <a:cubicBezTo>
                    <a:pt x="50800" y="124460"/>
                    <a:pt x="124460" y="50800"/>
                    <a:pt x="215900" y="50800"/>
                  </a:cubicBezTo>
                  <a:lnTo>
                    <a:pt x="8253121" y="50800"/>
                  </a:lnTo>
                  <a:cubicBezTo>
                    <a:pt x="8344561" y="50800"/>
                    <a:pt x="8418221" y="124460"/>
                    <a:pt x="8418221" y="215900"/>
                  </a:cubicBezTo>
                  <a:lnTo>
                    <a:pt x="8418221" y="1270000"/>
                  </a:lnTo>
                  <a:close/>
                </a:path>
              </a:pathLst>
            </a:custGeom>
            <a:solidFill>
              <a:srgbClr val="DC143C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-5400000">
            <a:off x="1375544" y="2772241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41385" y="4404300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8530927">
            <a:off x="2830021" y="3440297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2153298">
            <a:off x="2140327" y="3439442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2153298">
            <a:off x="1988754" y="4394881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2153298">
            <a:off x="2567770" y="4177323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2153298">
            <a:off x="1569746" y="3869833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5400000">
            <a:off x="1375544" y="4876141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341385" y="6508201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2153298">
            <a:off x="1988754" y="6498782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2153298">
            <a:off x="2766961" y="5892106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2153298">
            <a:off x="1928945" y="5748250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400000">
            <a:off x="1375544" y="6980042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4528264">
            <a:off x="1721319" y="8327782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8" id="18"/>
          <p:cNvSpPr/>
          <p:nvPr/>
        </p:nvSpPr>
        <p:spPr>
          <a:xfrm rot="0">
            <a:off x="529162" y="987584"/>
            <a:ext cx="3357031" cy="0"/>
          </a:xfrm>
          <a:prstGeom prst="line">
            <a:avLst/>
          </a:prstGeom>
          <a:ln cap="rnd" w="552450">
            <a:solidFill>
              <a:srgbClr val="DC143C">
                <a:alpha val="29804"/>
              </a:srgbClr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682581" y="1187300"/>
            <a:ext cx="2924974" cy="162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83"/>
              </a:lnSpc>
            </a:pPr>
            <a:r>
              <a:rPr lang="en-US" sz="1167" b="true">
                <a:solidFill>
                  <a:srgbClr val="DC143C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Name:</a:t>
            </a:r>
          </a:p>
        </p:txBody>
      </p:sp>
      <p:sp>
        <p:nvSpPr>
          <p:cNvPr name="Freeform 20" id="20"/>
          <p:cNvSpPr/>
          <p:nvPr/>
        </p:nvSpPr>
        <p:spPr>
          <a:xfrm flipH="true" flipV="false" rot="0">
            <a:off x="5153691" y="1459455"/>
            <a:ext cx="1340047" cy="1584408"/>
          </a:xfrm>
          <a:custGeom>
            <a:avLst/>
            <a:gdLst/>
            <a:ahLst/>
            <a:cxnLst/>
            <a:rect r="r" b="b" t="t" l="l"/>
            <a:pathLst>
              <a:path h="1584408" w="1340047">
                <a:moveTo>
                  <a:pt x="1340047" y="0"/>
                </a:moveTo>
                <a:lnTo>
                  <a:pt x="0" y="0"/>
                </a:lnTo>
                <a:lnTo>
                  <a:pt x="0" y="1584409"/>
                </a:lnTo>
                <a:lnTo>
                  <a:pt x="1340047" y="1584409"/>
                </a:lnTo>
                <a:lnTo>
                  <a:pt x="1340047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4311233" y="3723617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136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311233" y="5827518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425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311233" y="7931419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713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05685" y="1606117"/>
            <a:ext cx="4543716" cy="5502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93"/>
              </a:lnSpc>
            </a:pPr>
            <a:r>
              <a:rPr lang="en-US" sz="3209">
                <a:solidFill>
                  <a:srgbClr val="DC143C"/>
                </a:solidFill>
                <a:latin typeface="Porcelain"/>
                <a:ea typeface="Porcelain"/>
                <a:cs typeface="Porcelain"/>
                <a:sym typeface="Porcelain"/>
              </a:rPr>
              <a:t>Ледибугтарды Санау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066262" y="2213559"/>
            <a:ext cx="4087429" cy="605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Жапырақтағы ледибугтардың санын білдіретін санды дөңгелектеңіз.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48353" y="814941"/>
            <a:ext cx="6863294" cy="9062118"/>
            <a:chOff x="0" y="0"/>
            <a:chExt cx="8469021" cy="111822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469021" cy="11182279"/>
            </a:xfrm>
            <a:custGeom>
              <a:avLst/>
              <a:gdLst/>
              <a:ahLst/>
              <a:cxnLst/>
              <a:rect r="r" b="b" t="t" l="l"/>
              <a:pathLst>
                <a:path h="11182279" w="8469021">
                  <a:moveTo>
                    <a:pt x="8253121" y="0"/>
                  </a:moveTo>
                  <a:lnTo>
                    <a:pt x="215900" y="0"/>
                  </a:lnTo>
                  <a:cubicBezTo>
                    <a:pt x="96520" y="0"/>
                    <a:pt x="0" y="96520"/>
                    <a:pt x="0" y="215900"/>
                  </a:cubicBezTo>
                  <a:lnTo>
                    <a:pt x="0" y="10966379"/>
                  </a:lnTo>
                  <a:cubicBezTo>
                    <a:pt x="0" y="11085758"/>
                    <a:pt x="96520" y="11182279"/>
                    <a:pt x="215900" y="11182279"/>
                  </a:cubicBezTo>
                  <a:lnTo>
                    <a:pt x="8253121" y="11182279"/>
                  </a:lnTo>
                  <a:cubicBezTo>
                    <a:pt x="8372501" y="11182279"/>
                    <a:pt x="8469021" y="11085758"/>
                    <a:pt x="8469021" y="10966379"/>
                  </a:cubicBezTo>
                  <a:lnTo>
                    <a:pt x="8469021" y="215900"/>
                  </a:lnTo>
                  <a:cubicBezTo>
                    <a:pt x="8469021" y="96520"/>
                    <a:pt x="8372501" y="0"/>
                    <a:pt x="8253121" y="0"/>
                  </a:cubicBezTo>
                  <a:close/>
                  <a:moveTo>
                    <a:pt x="8418221" y="1270000"/>
                  </a:moveTo>
                  <a:lnTo>
                    <a:pt x="8418221" y="10966379"/>
                  </a:lnTo>
                  <a:cubicBezTo>
                    <a:pt x="8418221" y="11057819"/>
                    <a:pt x="8344561" y="11131479"/>
                    <a:pt x="8253121" y="11131479"/>
                  </a:cubicBezTo>
                  <a:lnTo>
                    <a:pt x="215900" y="11131479"/>
                  </a:lnTo>
                  <a:cubicBezTo>
                    <a:pt x="124460" y="11131479"/>
                    <a:pt x="50800" y="11057819"/>
                    <a:pt x="50800" y="10966379"/>
                  </a:cubicBezTo>
                  <a:lnTo>
                    <a:pt x="50800" y="215900"/>
                  </a:lnTo>
                  <a:cubicBezTo>
                    <a:pt x="50800" y="124460"/>
                    <a:pt x="124460" y="50800"/>
                    <a:pt x="215900" y="50800"/>
                  </a:cubicBezTo>
                  <a:lnTo>
                    <a:pt x="8253121" y="50800"/>
                  </a:lnTo>
                  <a:cubicBezTo>
                    <a:pt x="8344561" y="50800"/>
                    <a:pt x="8418221" y="124460"/>
                    <a:pt x="8418221" y="215900"/>
                  </a:cubicBezTo>
                  <a:lnTo>
                    <a:pt x="8418221" y="1270000"/>
                  </a:lnTo>
                  <a:close/>
                </a:path>
              </a:pathLst>
            </a:custGeom>
            <a:solidFill>
              <a:srgbClr val="DC143C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-5400000">
            <a:off x="1375544" y="740377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341385" y="2388758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20"/>
                </a:lnTo>
                <a:lnTo>
                  <a:pt x="0" y="6591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5588332">
            <a:off x="3091941" y="1476494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509943">
            <a:off x="1944495" y="1307263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2153298">
            <a:off x="1988754" y="2287927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4959346">
            <a:off x="2681649" y="2121192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20"/>
                </a:lnTo>
                <a:lnTo>
                  <a:pt x="0" y="6591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2153298">
            <a:off x="1569746" y="1857536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4311233" y="1691753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471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-5400000">
            <a:off x="1375544" y="2827531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5211227">
            <a:off x="1452562" y="4375636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3736323">
            <a:off x="2137933" y="3908186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5645671">
            <a:off x="2830021" y="3606634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20"/>
                </a:lnTo>
                <a:lnTo>
                  <a:pt x="0" y="6591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4311233" y="3778908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384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-5400000">
            <a:off x="1375544" y="4914685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3596727">
            <a:off x="1718925" y="6291811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5291572">
            <a:off x="2559335" y="5759000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4311233" y="5866062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624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-5400000">
            <a:off x="1375544" y="7001840"/>
            <a:ext cx="2103901" cy="3043618"/>
          </a:xfrm>
          <a:custGeom>
            <a:avLst/>
            <a:gdLst/>
            <a:ahLst/>
            <a:cxnLst/>
            <a:rect r="r" b="b" t="t" l="l"/>
            <a:pathLst>
              <a:path h="3043618" w="2103901">
                <a:moveTo>
                  <a:pt x="0" y="0"/>
                </a:moveTo>
                <a:lnTo>
                  <a:pt x="2103900" y="0"/>
                </a:lnTo>
                <a:lnTo>
                  <a:pt x="2103900" y="3043618"/>
                </a:lnTo>
                <a:lnTo>
                  <a:pt x="0" y="3043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5809947">
            <a:off x="1871570" y="8786767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630776">
            <a:off x="2699890" y="7670750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3813036">
            <a:off x="1944495" y="7670750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3446248">
            <a:off x="2648923" y="8416024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2153298">
            <a:off x="1452562" y="8194089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4311233" y="7953216"/>
            <a:ext cx="2343082" cy="102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42"/>
              </a:lnSpc>
            </a:pPr>
            <a:r>
              <a:rPr lang="en-US" sz="6030" spc="2014">
                <a:solidFill>
                  <a:srgbClr val="DC143C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513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-8530927">
            <a:off x="2407762" y="1501381"/>
            <a:ext cx="557464" cy="659119"/>
          </a:xfrm>
          <a:custGeom>
            <a:avLst/>
            <a:gdLst/>
            <a:ahLst/>
            <a:cxnLst/>
            <a:rect r="r" b="b" t="t" l="l"/>
            <a:pathLst>
              <a:path h="659119" w="557464">
                <a:moveTo>
                  <a:pt x="0" y="0"/>
                </a:moveTo>
                <a:lnTo>
                  <a:pt x="557464" y="0"/>
                </a:lnTo>
                <a:lnTo>
                  <a:pt x="557464" y="659119"/>
                </a:lnTo>
                <a:lnTo>
                  <a:pt x="0" y="6591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DAGZhb5Fqyc</dc:identifier>
  <dcterms:modified xsi:type="dcterms:W3CDTF">2011-08-01T06:04:30Z</dcterms:modified>
  <cp:revision>1</cp:revision>
  <dc:title>Counting Ladybugs</dc:title>
</cp:coreProperties>
</file>