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Intro Rust" charset="1" panose="00000500000000000000"/>
      <p:regular r:id="rId7"/>
    </p:embeddedFont>
    <p:embeddedFont>
      <p:font typeface="Sniglet" charset="1" panose="0407050503010002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6324" y="6761405"/>
            <a:ext cx="7070222" cy="3441836"/>
            <a:chOff x="0" y="0"/>
            <a:chExt cx="9426963" cy="4589115"/>
          </a:xfrm>
        </p:grpSpPr>
        <p:sp>
          <p:nvSpPr>
            <p:cNvPr name="AutoShape 3" id="3"/>
            <p:cNvSpPr/>
            <p:nvPr/>
          </p:nvSpPr>
          <p:spPr>
            <a:xfrm rot="5400000">
              <a:off x="1084" y="2262807"/>
              <a:ext cx="4589115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5400000">
              <a:off x="2197305" y="2262807"/>
              <a:ext cx="4589115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 rot="5400000">
              <a:off x="4513467" y="2262807"/>
              <a:ext cx="4589115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rot="11667">
              <a:off x="81" y="4509740"/>
              <a:ext cx="9354589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 rot="0">
              <a:off x="31858" y="2208407"/>
              <a:ext cx="9395105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0">
              <a:off x="0" y="0"/>
              <a:ext cx="9386393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5400000">
              <a:off x="7091836" y="2262807"/>
              <a:ext cx="4589115" cy="0"/>
            </a:xfrm>
            <a:prstGeom prst="line">
              <a:avLst/>
            </a:prstGeom>
            <a:ln cap="rnd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113822" y="6918594"/>
            <a:ext cx="1346015" cy="1322460"/>
          </a:xfrm>
          <a:custGeom>
            <a:avLst/>
            <a:gdLst/>
            <a:ahLst/>
            <a:cxnLst/>
            <a:rect r="r" b="b" t="t" l="l"/>
            <a:pathLst>
              <a:path h="1322460" w="1346015">
                <a:moveTo>
                  <a:pt x="0" y="0"/>
                </a:moveTo>
                <a:lnTo>
                  <a:pt x="1346015" y="0"/>
                </a:lnTo>
                <a:lnTo>
                  <a:pt x="1346015" y="1322460"/>
                </a:lnTo>
                <a:lnTo>
                  <a:pt x="0" y="132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07553" y="8559325"/>
            <a:ext cx="1376675" cy="1376675"/>
          </a:xfrm>
          <a:custGeom>
            <a:avLst/>
            <a:gdLst/>
            <a:ahLst/>
            <a:cxnLst/>
            <a:rect r="r" b="b" t="t" l="l"/>
            <a:pathLst>
              <a:path h="1376675" w="1376675">
                <a:moveTo>
                  <a:pt x="0" y="0"/>
                </a:moveTo>
                <a:lnTo>
                  <a:pt x="1376675" y="0"/>
                </a:lnTo>
                <a:lnTo>
                  <a:pt x="1376675" y="1376675"/>
                </a:lnTo>
                <a:lnTo>
                  <a:pt x="0" y="1376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6000" y="6918594"/>
            <a:ext cx="851419" cy="1449224"/>
          </a:xfrm>
          <a:custGeom>
            <a:avLst/>
            <a:gdLst/>
            <a:ahLst/>
            <a:cxnLst/>
            <a:rect r="r" b="b" t="t" l="l"/>
            <a:pathLst>
              <a:path h="1449224" w="851419">
                <a:moveTo>
                  <a:pt x="0" y="0"/>
                </a:moveTo>
                <a:lnTo>
                  <a:pt x="851419" y="0"/>
                </a:lnTo>
                <a:lnTo>
                  <a:pt x="851419" y="1449224"/>
                </a:lnTo>
                <a:lnTo>
                  <a:pt x="0" y="1449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767314" y="6918594"/>
            <a:ext cx="1457154" cy="1428043"/>
          </a:xfrm>
          <a:custGeom>
            <a:avLst/>
            <a:gdLst/>
            <a:ahLst/>
            <a:cxnLst/>
            <a:rect r="r" b="b" t="t" l="l"/>
            <a:pathLst>
              <a:path h="1428043" w="1457154">
                <a:moveTo>
                  <a:pt x="0" y="0"/>
                </a:moveTo>
                <a:lnTo>
                  <a:pt x="1457154" y="0"/>
                </a:lnTo>
                <a:lnTo>
                  <a:pt x="1457154" y="1428043"/>
                </a:lnTo>
                <a:lnTo>
                  <a:pt x="0" y="1428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81035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486497">
            <a:off x="767114" y="8647772"/>
            <a:ext cx="1167860" cy="1591631"/>
          </a:xfrm>
          <a:custGeom>
            <a:avLst/>
            <a:gdLst/>
            <a:ahLst/>
            <a:cxnLst/>
            <a:rect r="r" b="b" t="t" l="l"/>
            <a:pathLst>
              <a:path h="1591631" w="1167860">
                <a:moveTo>
                  <a:pt x="0" y="0"/>
                </a:moveTo>
                <a:lnTo>
                  <a:pt x="1167860" y="0"/>
                </a:lnTo>
                <a:lnTo>
                  <a:pt x="1167860" y="1591631"/>
                </a:lnTo>
                <a:lnTo>
                  <a:pt x="0" y="1591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505215" y="7182296"/>
            <a:ext cx="1539553" cy="900639"/>
          </a:xfrm>
          <a:custGeom>
            <a:avLst/>
            <a:gdLst/>
            <a:ahLst/>
            <a:cxnLst/>
            <a:rect r="r" b="b" t="t" l="l"/>
            <a:pathLst>
              <a:path h="900639" w="1539553">
                <a:moveTo>
                  <a:pt x="0" y="0"/>
                </a:moveTo>
                <a:lnTo>
                  <a:pt x="1539554" y="0"/>
                </a:lnTo>
                <a:lnTo>
                  <a:pt x="1539554" y="900639"/>
                </a:lnTo>
                <a:lnTo>
                  <a:pt x="0" y="900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641968" y="8460918"/>
            <a:ext cx="1330314" cy="1573490"/>
          </a:xfrm>
          <a:custGeom>
            <a:avLst/>
            <a:gdLst/>
            <a:ahLst/>
            <a:cxnLst/>
            <a:rect r="r" b="b" t="t" l="l"/>
            <a:pathLst>
              <a:path h="1573490" w="1330314">
                <a:moveTo>
                  <a:pt x="0" y="0"/>
                </a:moveTo>
                <a:lnTo>
                  <a:pt x="1330314" y="0"/>
                </a:lnTo>
                <a:lnTo>
                  <a:pt x="1330314" y="1573490"/>
                </a:lnTo>
                <a:lnTo>
                  <a:pt x="0" y="1573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138146" y="8633533"/>
            <a:ext cx="1321692" cy="1302467"/>
          </a:xfrm>
          <a:custGeom>
            <a:avLst/>
            <a:gdLst/>
            <a:ahLst/>
            <a:cxnLst/>
            <a:rect r="r" b="b" t="t" l="l"/>
            <a:pathLst>
              <a:path h="1302467" w="1321692">
                <a:moveTo>
                  <a:pt x="0" y="0"/>
                </a:moveTo>
                <a:lnTo>
                  <a:pt x="1321691" y="0"/>
                </a:lnTo>
                <a:lnTo>
                  <a:pt x="1321691" y="1302467"/>
                </a:lnTo>
                <a:lnTo>
                  <a:pt x="0" y="13024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8" id="18"/>
          <p:cNvSpPr/>
          <p:nvPr/>
        </p:nvSpPr>
        <p:spPr>
          <a:xfrm rot="5400000">
            <a:off x="-1440701" y="8458510"/>
            <a:ext cx="3441836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256324" y="1324856"/>
            <a:ext cx="7070222" cy="5293673"/>
            <a:chOff x="0" y="0"/>
            <a:chExt cx="9426963" cy="705823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2338527" cy="7058231"/>
              <a:chOff x="0" y="0"/>
              <a:chExt cx="1893895" cy="5716224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893894" cy="5716224"/>
              </a:xfrm>
              <a:custGeom>
                <a:avLst/>
                <a:gdLst/>
                <a:ahLst/>
                <a:cxnLst/>
                <a:rect r="r" b="b" t="t" l="l"/>
                <a:pathLst>
                  <a:path h="5716224" w="1893894">
                    <a:moveTo>
                      <a:pt x="1893894" y="279400"/>
                    </a:moveTo>
                    <a:lnTo>
                      <a:pt x="1893894" y="0"/>
                    </a:lnTo>
                    <a:lnTo>
                      <a:pt x="0" y="0"/>
                    </a:lnTo>
                    <a:lnTo>
                      <a:pt x="0" y="5716224"/>
                    </a:lnTo>
                    <a:lnTo>
                      <a:pt x="1893894" y="5716224"/>
                    </a:lnTo>
                    <a:lnTo>
                      <a:pt x="1893894" y="279400"/>
                    </a:lnTo>
                    <a:close/>
                    <a:moveTo>
                      <a:pt x="1815154" y="279400"/>
                    </a:moveTo>
                    <a:lnTo>
                      <a:pt x="1815154" y="5637483"/>
                    </a:lnTo>
                    <a:lnTo>
                      <a:pt x="78740" y="5637483"/>
                    </a:lnTo>
                    <a:lnTo>
                      <a:pt x="78740" y="78740"/>
                    </a:lnTo>
                    <a:lnTo>
                      <a:pt x="1815155" y="78740"/>
                    </a:lnTo>
                    <a:lnTo>
                      <a:pt x="1815155" y="2794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2220960" y="0"/>
              <a:ext cx="2338527" cy="7058231"/>
              <a:chOff x="0" y="0"/>
              <a:chExt cx="1893895" cy="571622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893894" cy="5716224"/>
              </a:xfrm>
              <a:custGeom>
                <a:avLst/>
                <a:gdLst/>
                <a:ahLst/>
                <a:cxnLst/>
                <a:rect r="r" b="b" t="t" l="l"/>
                <a:pathLst>
                  <a:path h="5716224" w="1893894">
                    <a:moveTo>
                      <a:pt x="1893894" y="279400"/>
                    </a:moveTo>
                    <a:lnTo>
                      <a:pt x="1893894" y="0"/>
                    </a:lnTo>
                    <a:lnTo>
                      <a:pt x="0" y="0"/>
                    </a:lnTo>
                    <a:lnTo>
                      <a:pt x="0" y="5716224"/>
                    </a:lnTo>
                    <a:lnTo>
                      <a:pt x="1893894" y="5716224"/>
                    </a:lnTo>
                    <a:lnTo>
                      <a:pt x="1893894" y="279400"/>
                    </a:lnTo>
                    <a:close/>
                    <a:moveTo>
                      <a:pt x="1815154" y="279400"/>
                    </a:moveTo>
                    <a:lnTo>
                      <a:pt x="1815154" y="5637483"/>
                    </a:lnTo>
                    <a:lnTo>
                      <a:pt x="78740" y="5637483"/>
                    </a:lnTo>
                    <a:lnTo>
                      <a:pt x="78740" y="78740"/>
                    </a:lnTo>
                    <a:lnTo>
                      <a:pt x="1815155" y="78740"/>
                    </a:lnTo>
                    <a:lnTo>
                      <a:pt x="1815155" y="2794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4483492" y="0"/>
              <a:ext cx="2338527" cy="7058231"/>
              <a:chOff x="0" y="0"/>
              <a:chExt cx="1893895" cy="571622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893894" cy="5716224"/>
              </a:xfrm>
              <a:custGeom>
                <a:avLst/>
                <a:gdLst/>
                <a:ahLst/>
                <a:cxnLst/>
                <a:rect r="r" b="b" t="t" l="l"/>
                <a:pathLst>
                  <a:path h="5716224" w="1893894">
                    <a:moveTo>
                      <a:pt x="1893894" y="279400"/>
                    </a:moveTo>
                    <a:lnTo>
                      <a:pt x="1893894" y="0"/>
                    </a:lnTo>
                    <a:lnTo>
                      <a:pt x="0" y="0"/>
                    </a:lnTo>
                    <a:lnTo>
                      <a:pt x="0" y="5716224"/>
                    </a:lnTo>
                    <a:lnTo>
                      <a:pt x="1893894" y="5716224"/>
                    </a:lnTo>
                    <a:lnTo>
                      <a:pt x="1893894" y="279400"/>
                    </a:lnTo>
                    <a:close/>
                    <a:moveTo>
                      <a:pt x="1815154" y="279400"/>
                    </a:moveTo>
                    <a:lnTo>
                      <a:pt x="1815154" y="5637483"/>
                    </a:lnTo>
                    <a:lnTo>
                      <a:pt x="78740" y="5637483"/>
                    </a:lnTo>
                    <a:lnTo>
                      <a:pt x="78740" y="78740"/>
                    </a:lnTo>
                    <a:lnTo>
                      <a:pt x="1815155" y="78740"/>
                    </a:lnTo>
                    <a:lnTo>
                      <a:pt x="1815155" y="2794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6732315" y="0"/>
              <a:ext cx="2694647" cy="7058231"/>
              <a:chOff x="0" y="0"/>
              <a:chExt cx="2182304" cy="5716224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182304" cy="5716224"/>
              </a:xfrm>
              <a:custGeom>
                <a:avLst/>
                <a:gdLst/>
                <a:ahLst/>
                <a:cxnLst/>
                <a:rect r="r" b="b" t="t" l="l"/>
                <a:pathLst>
                  <a:path h="5716224" w="2182304">
                    <a:moveTo>
                      <a:pt x="2182304" y="279400"/>
                    </a:moveTo>
                    <a:lnTo>
                      <a:pt x="2182304" y="0"/>
                    </a:lnTo>
                    <a:lnTo>
                      <a:pt x="0" y="0"/>
                    </a:lnTo>
                    <a:lnTo>
                      <a:pt x="0" y="5716224"/>
                    </a:lnTo>
                    <a:lnTo>
                      <a:pt x="2182304" y="5716224"/>
                    </a:lnTo>
                    <a:lnTo>
                      <a:pt x="2182304" y="279400"/>
                    </a:lnTo>
                    <a:close/>
                    <a:moveTo>
                      <a:pt x="2103564" y="279400"/>
                    </a:moveTo>
                    <a:lnTo>
                      <a:pt x="2103564" y="5637483"/>
                    </a:lnTo>
                    <a:lnTo>
                      <a:pt x="78740" y="5637483"/>
                    </a:lnTo>
                    <a:lnTo>
                      <a:pt x="78740" y="78740"/>
                    </a:lnTo>
                    <a:lnTo>
                      <a:pt x="2103564" y="78740"/>
                    </a:lnTo>
                    <a:lnTo>
                      <a:pt x="2103564" y="2794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28" id="28"/>
          <p:cNvGrpSpPr/>
          <p:nvPr/>
        </p:nvGrpSpPr>
        <p:grpSpPr>
          <a:xfrm rot="0">
            <a:off x="512498" y="1488994"/>
            <a:ext cx="1280646" cy="1280646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A716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31213" y="1580275"/>
            <a:ext cx="1111234" cy="1079484"/>
            <a:chOff x="0" y="0"/>
            <a:chExt cx="1970182" cy="191389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97018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70182">
                  <a:moveTo>
                    <a:pt x="0" y="0"/>
                  </a:moveTo>
                  <a:lnTo>
                    <a:pt x="1970182" y="0"/>
                  </a:lnTo>
                  <a:lnTo>
                    <a:pt x="1970182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A716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464950" y="1580275"/>
            <a:ext cx="1684350" cy="1098083"/>
            <a:chOff x="0" y="0"/>
            <a:chExt cx="2935717" cy="191389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935717" cy="1913890"/>
            </a:xfrm>
            <a:custGeom>
              <a:avLst/>
              <a:gdLst/>
              <a:ahLst/>
              <a:cxnLst/>
              <a:rect r="r" b="b" t="t" l="l"/>
              <a:pathLst>
                <a:path h="1913890" w="2935717">
                  <a:moveTo>
                    <a:pt x="0" y="0"/>
                  </a:moveTo>
                  <a:lnTo>
                    <a:pt x="2935717" y="0"/>
                  </a:lnTo>
                  <a:lnTo>
                    <a:pt x="293571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8A716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3848999" y="1557941"/>
            <a:ext cx="1293784" cy="1120417"/>
            <a:chOff x="0" y="0"/>
            <a:chExt cx="6350000" cy="54991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8A716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496123" y="82369"/>
            <a:ext cx="654238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Intro Rust"/>
                <a:ea typeface="Intro Rust"/>
                <a:cs typeface="Intro Rust"/>
                <a:sym typeface="Intro Rust"/>
              </a:rPr>
              <a:t>КЕСІП, ҚОЙЫҢЫЗ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73434" y="997404"/>
            <a:ext cx="6371335" cy="327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нысандарды сәйкес пішіндеріне қиып, қойыңыз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DAGZnzgp8zc</dc:identifier>
  <dcterms:modified xsi:type="dcterms:W3CDTF">2011-08-01T06:04:30Z</dcterms:modified>
  <cp:revision>1</cp:revision>
  <dc:title>Cut and Paste Shapes Activity Worksheet for Preschool</dc:title>
</cp:coreProperties>
</file>