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Adigiana Toybox" charset="1" panose="02000500000000000000"/>
      <p:regular r:id="rId7"/>
    </p:embeddedFont>
    <p:embeddedFont>
      <p:font typeface="Barlow Bold" charset="1" panose="000008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54979" y="1443874"/>
          <a:ext cx="6850043" cy="4389240"/>
        </p:xfrm>
        <a:graphic>
          <a:graphicData uri="http://schemas.openxmlformats.org/drawingml/2006/table">
            <a:tbl>
              <a:tblPr/>
              <a:tblGrid>
                <a:gridCol w="1712511"/>
                <a:gridCol w="1712511"/>
                <a:gridCol w="1712511"/>
                <a:gridCol w="1712511"/>
              </a:tblGrid>
              <a:tr h="10973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3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3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3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756000" y="1532696"/>
            <a:ext cx="926950" cy="926950"/>
          </a:xfrm>
          <a:custGeom>
            <a:avLst/>
            <a:gdLst/>
            <a:ahLst/>
            <a:cxnLst/>
            <a:rect r="r" b="b" t="t" l="l"/>
            <a:pathLst>
              <a:path h="926950" w="926950">
                <a:moveTo>
                  <a:pt x="0" y="0"/>
                </a:moveTo>
                <a:lnTo>
                  <a:pt x="926950" y="0"/>
                </a:lnTo>
                <a:lnTo>
                  <a:pt x="926950" y="926950"/>
                </a:lnTo>
                <a:lnTo>
                  <a:pt x="0" y="926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661827" y="1532696"/>
            <a:ext cx="1351568" cy="926950"/>
            <a:chOff x="0" y="0"/>
            <a:chExt cx="3324185" cy="22798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24185" cy="2279836"/>
            </a:xfrm>
            <a:custGeom>
              <a:avLst/>
              <a:gdLst/>
              <a:ahLst/>
              <a:cxnLst/>
              <a:rect r="r" b="b" t="t" l="l"/>
              <a:pathLst>
                <a:path h="2279836" w="3324185">
                  <a:moveTo>
                    <a:pt x="0" y="0"/>
                  </a:moveTo>
                  <a:lnTo>
                    <a:pt x="0" y="2279836"/>
                  </a:lnTo>
                  <a:lnTo>
                    <a:pt x="3324185" y="2279836"/>
                  </a:lnTo>
                  <a:lnTo>
                    <a:pt x="3324185" y="0"/>
                  </a:lnTo>
                  <a:lnTo>
                    <a:pt x="0" y="0"/>
                  </a:lnTo>
                  <a:close/>
                  <a:moveTo>
                    <a:pt x="3263225" y="2218876"/>
                  </a:moveTo>
                  <a:lnTo>
                    <a:pt x="59690" y="2218876"/>
                  </a:lnTo>
                  <a:lnTo>
                    <a:pt x="59690" y="59690"/>
                  </a:lnTo>
                  <a:lnTo>
                    <a:pt x="3263225" y="59690"/>
                  </a:lnTo>
                  <a:lnTo>
                    <a:pt x="3263225" y="221887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94068" y="1532696"/>
            <a:ext cx="1070072" cy="926950"/>
          </a:xfrm>
          <a:custGeom>
            <a:avLst/>
            <a:gdLst/>
            <a:ahLst/>
            <a:cxnLst/>
            <a:rect r="r" b="b" t="t" l="l"/>
            <a:pathLst>
              <a:path h="926950" w="1070072">
                <a:moveTo>
                  <a:pt x="0" y="0"/>
                </a:moveTo>
                <a:lnTo>
                  <a:pt x="1070072" y="0"/>
                </a:lnTo>
                <a:lnTo>
                  <a:pt x="1070072" y="926950"/>
                </a:lnTo>
                <a:lnTo>
                  <a:pt x="0" y="926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61887" y="1532696"/>
            <a:ext cx="926950" cy="926950"/>
          </a:xfrm>
          <a:custGeom>
            <a:avLst/>
            <a:gdLst/>
            <a:ahLst/>
            <a:cxnLst/>
            <a:rect r="r" b="b" t="t" l="l"/>
            <a:pathLst>
              <a:path h="926950" w="926950">
                <a:moveTo>
                  <a:pt x="0" y="0"/>
                </a:moveTo>
                <a:lnTo>
                  <a:pt x="926951" y="0"/>
                </a:lnTo>
                <a:lnTo>
                  <a:pt x="926951" y="926950"/>
                </a:lnTo>
                <a:lnTo>
                  <a:pt x="0" y="9269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54979" y="6677460"/>
          <a:ext cx="6850043" cy="3196254"/>
        </p:xfrm>
        <a:graphic>
          <a:graphicData uri="http://schemas.openxmlformats.org/drawingml/2006/table">
            <a:tbl>
              <a:tblPr/>
              <a:tblGrid>
                <a:gridCol w="1712511"/>
                <a:gridCol w="1712301"/>
                <a:gridCol w="1712720"/>
                <a:gridCol w="1712511"/>
              </a:tblGrid>
              <a:tr h="106541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41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41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9" id="9"/>
          <p:cNvSpPr/>
          <p:nvPr/>
        </p:nvSpPr>
        <p:spPr>
          <a:xfrm flipH="false" flipV="false" rot="-680657">
            <a:off x="382003" y="5899375"/>
            <a:ext cx="747993" cy="747993"/>
          </a:xfrm>
          <a:custGeom>
            <a:avLst/>
            <a:gdLst/>
            <a:ahLst/>
            <a:cxnLst/>
            <a:rect r="r" b="b" t="t" l="l"/>
            <a:pathLst>
              <a:path h="747993" w="747993">
                <a:moveTo>
                  <a:pt x="0" y="0"/>
                </a:moveTo>
                <a:lnTo>
                  <a:pt x="747994" y="0"/>
                </a:lnTo>
                <a:lnTo>
                  <a:pt x="747994" y="747993"/>
                </a:lnTo>
                <a:lnTo>
                  <a:pt x="0" y="7479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73684" y="6761635"/>
            <a:ext cx="891582" cy="891582"/>
          </a:xfrm>
          <a:custGeom>
            <a:avLst/>
            <a:gdLst/>
            <a:ahLst/>
            <a:cxnLst/>
            <a:rect r="r" b="b" t="t" l="l"/>
            <a:pathLst>
              <a:path h="891582" w="891582">
                <a:moveTo>
                  <a:pt x="0" y="0"/>
                </a:moveTo>
                <a:lnTo>
                  <a:pt x="891582" y="0"/>
                </a:lnTo>
                <a:lnTo>
                  <a:pt x="891582" y="891581"/>
                </a:lnTo>
                <a:lnTo>
                  <a:pt x="0" y="8915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95323">
            <a:off x="5927478" y="6616436"/>
            <a:ext cx="892266" cy="1216035"/>
          </a:xfrm>
          <a:custGeom>
            <a:avLst/>
            <a:gdLst/>
            <a:ahLst/>
            <a:cxnLst/>
            <a:rect r="r" b="b" t="t" l="l"/>
            <a:pathLst>
              <a:path h="1216035" w="892266">
                <a:moveTo>
                  <a:pt x="0" y="0"/>
                </a:moveTo>
                <a:lnTo>
                  <a:pt x="892266" y="0"/>
                </a:lnTo>
                <a:lnTo>
                  <a:pt x="892266" y="1216035"/>
                </a:lnTo>
                <a:lnTo>
                  <a:pt x="0" y="12160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170186" y="8870818"/>
            <a:ext cx="917837" cy="917837"/>
          </a:xfrm>
          <a:custGeom>
            <a:avLst/>
            <a:gdLst/>
            <a:ahLst/>
            <a:cxnLst/>
            <a:rect r="r" b="b" t="t" l="l"/>
            <a:pathLst>
              <a:path h="917837" w="917837">
                <a:moveTo>
                  <a:pt x="0" y="0"/>
                </a:moveTo>
                <a:lnTo>
                  <a:pt x="917837" y="0"/>
                </a:lnTo>
                <a:lnTo>
                  <a:pt x="917837" y="917837"/>
                </a:lnTo>
                <a:lnTo>
                  <a:pt x="0" y="9178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482184" y="6764639"/>
            <a:ext cx="886356" cy="888578"/>
          </a:xfrm>
          <a:custGeom>
            <a:avLst/>
            <a:gdLst/>
            <a:ahLst/>
            <a:cxnLst/>
            <a:rect r="r" b="b" t="t" l="l"/>
            <a:pathLst>
              <a:path h="888578" w="886356">
                <a:moveTo>
                  <a:pt x="0" y="0"/>
                </a:moveTo>
                <a:lnTo>
                  <a:pt x="886357" y="0"/>
                </a:lnTo>
                <a:lnTo>
                  <a:pt x="886357" y="888577"/>
                </a:lnTo>
                <a:lnTo>
                  <a:pt x="0" y="88857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15999" y="8891348"/>
            <a:ext cx="812779" cy="872461"/>
          </a:xfrm>
          <a:custGeom>
            <a:avLst/>
            <a:gdLst/>
            <a:ahLst/>
            <a:cxnLst/>
            <a:rect r="r" b="b" t="t" l="l"/>
            <a:pathLst>
              <a:path h="872461" w="812779">
                <a:moveTo>
                  <a:pt x="0" y="0"/>
                </a:moveTo>
                <a:lnTo>
                  <a:pt x="812779" y="0"/>
                </a:lnTo>
                <a:lnTo>
                  <a:pt x="812779" y="872461"/>
                </a:lnTo>
                <a:lnTo>
                  <a:pt x="0" y="8724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-10188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812341" y="8891348"/>
            <a:ext cx="1064825" cy="865171"/>
          </a:xfrm>
          <a:custGeom>
            <a:avLst/>
            <a:gdLst/>
            <a:ahLst/>
            <a:cxnLst/>
            <a:rect r="r" b="b" t="t" l="l"/>
            <a:pathLst>
              <a:path h="865171" w="1064825">
                <a:moveTo>
                  <a:pt x="0" y="0"/>
                </a:moveTo>
                <a:lnTo>
                  <a:pt x="1064825" y="0"/>
                </a:lnTo>
                <a:lnTo>
                  <a:pt x="1064825" y="865171"/>
                </a:lnTo>
                <a:lnTo>
                  <a:pt x="0" y="86517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91325" y="7817728"/>
            <a:ext cx="1072815" cy="891777"/>
          </a:xfrm>
          <a:custGeom>
            <a:avLst/>
            <a:gdLst/>
            <a:ahLst/>
            <a:cxnLst/>
            <a:rect r="r" b="b" t="t" l="l"/>
            <a:pathLst>
              <a:path h="891777" w="1072815">
                <a:moveTo>
                  <a:pt x="0" y="0"/>
                </a:moveTo>
                <a:lnTo>
                  <a:pt x="1072815" y="0"/>
                </a:lnTo>
                <a:lnTo>
                  <a:pt x="1072815" y="891777"/>
                </a:lnTo>
                <a:lnTo>
                  <a:pt x="0" y="89177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461887" y="8893505"/>
            <a:ext cx="971364" cy="872461"/>
          </a:xfrm>
          <a:custGeom>
            <a:avLst/>
            <a:gdLst/>
            <a:ahLst/>
            <a:cxnLst/>
            <a:rect r="r" b="b" t="t" l="l"/>
            <a:pathLst>
              <a:path h="872461" w="971364">
                <a:moveTo>
                  <a:pt x="0" y="0"/>
                </a:moveTo>
                <a:lnTo>
                  <a:pt x="971364" y="0"/>
                </a:lnTo>
                <a:lnTo>
                  <a:pt x="971364" y="872462"/>
                </a:lnTo>
                <a:lnTo>
                  <a:pt x="0" y="87246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19700" y="7817728"/>
            <a:ext cx="831582" cy="891777"/>
          </a:xfrm>
          <a:custGeom>
            <a:avLst/>
            <a:gdLst/>
            <a:ahLst/>
            <a:cxnLst/>
            <a:rect r="r" b="b" t="t" l="l"/>
            <a:pathLst>
              <a:path h="891777" w="831582">
                <a:moveTo>
                  <a:pt x="0" y="0"/>
                </a:moveTo>
                <a:lnTo>
                  <a:pt x="831583" y="0"/>
                </a:lnTo>
                <a:lnTo>
                  <a:pt x="831583" y="891777"/>
                </a:lnTo>
                <a:lnTo>
                  <a:pt x="0" y="89177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183444" y="6764639"/>
            <a:ext cx="888578" cy="888578"/>
          </a:xfrm>
          <a:custGeom>
            <a:avLst/>
            <a:gdLst/>
            <a:ahLst/>
            <a:cxnLst/>
            <a:rect r="r" b="b" t="t" l="l"/>
            <a:pathLst>
              <a:path h="888578" w="888578">
                <a:moveTo>
                  <a:pt x="0" y="0"/>
                </a:moveTo>
                <a:lnTo>
                  <a:pt x="888578" y="0"/>
                </a:lnTo>
                <a:lnTo>
                  <a:pt x="888578" y="888577"/>
                </a:lnTo>
                <a:lnTo>
                  <a:pt x="0" y="88857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513031" y="7817728"/>
            <a:ext cx="869078" cy="891777"/>
          </a:xfrm>
          <a:custGeom>
            <a:avLst/>
            <a:gdLst/>
            <a:ahLst/>
            <a:cxnLst/>
            <a:rect r="r" b="b" t="t" l="l"/>
            <a:pathLst>
              <a:path h="891777" w="869078">
                <a:moveTo>
                  <a:pt x="0" y="0"/>
                </a:moveTo>
                <a:lnTo>
                  <a:pt x="869077" y="0"/>
                </a:lnTo>
                <a:lnTo>
                  <a:pt x="869077" y="891777"/>
                </a:lnTo>
                <a:lnTo>
                  <a:pt x="0" y="891777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868255" y="7817728"/>
            <a:ext cx="938713" cy="891777"/>
          </a:xfrm>
          <a:custGeom>
            <a:avLst/>
            <a:gdLst/>
            <a:ahLst/>
            <a:cxnLst/>
            <a:rect r="r" b="b" t="t" l="l"/>
            <a:pathLst>
              <a:path h="891777" w="938713">
                <a:moveTo>
                  <a:pt x="0" y="0"/>
                </a:moveTo>
                <a:lnTo>
                  <a:pt x="938713" y="0"/>
                </a:lnTo>
                <a:lnTo>
                  <a:pt x="938713" y="891777"/>
                </a:lnTo>
                <a:lnTo>
                  <a:pt x="0" y="891777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756000" y="253715"/>
            <a:ext cx="6337611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EF5752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Пішіндерді кесу Және Қою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2389" y="1029050"/>
            <a:ext cx="6337611" cy="22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 b="true">
                <a:solidFill>
                  <a:srgbClr val="545454"/>
                </a:solidFill>
                <a:latin typeface="Barlow Bold"/>
                <a:ea typeface="Barlow Bold"/>
                <a:cs typeface="Barlow Bold"/>
                <a:sym typeface="Barlow Bold"/>
              </a:rPr>
              <a:t>Төмендегі ұяшықтарға сәйкес келетін пішіндерді қиып, қойыңыз.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DAGZn4_BQJM</dc:identifier>
  <dcterms:modified xsi:type="dcterms:W3CDTF">2011-08-01T06:04:30Z</dcterms:modified>
  <cp:revision>1</cp:revision>
  <dc:title>Cut and Paste Shapes Worksheet</dc:title>
</cp:coreProperties>
</file>