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Baloo" charset="1" panose="03080902040302020200"/>
      <p:regular r:id="rId8"/>
    </p:embeddedFont>
    <p:embeddedFont>
      <p:font typeface="Canva Sans" charset="1" panose="020B0503030501040103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9.png" Type="http://schemas.openxmlformats.org/officeDocument/2006/relationships/image"/><Relationship Id="rId11" Target="../media/image30.svg" Type="http://schemas.openxmlformats.org/officeDocument/2006/relationships/image"/><Relationship Id="rId12" Target="../media/image31.png" Type="http://schemas.openxmlformats.org/officeDocument/2006/relationships/image"/><Relationship Id="rId13" Target="../media/image32.svg" Type="http://schemas.openxmlformats.org/officeDocument/2006/relationships/image"/><Relationship Id="rId14" Target="../media/image33.png" Type="http://schemas.openxmlformats.org/officeDocument/2006/relationships/image"/><Relationship Id="rId15" Target="../media/image34.svg" Type="http://schemas.openxmlformats.org/officeDocument/2006/relationships/image"/><Relationship Id="rId16" Target="../media/image35.png" Type="http://schemas.openxmlformats.org/officeDocument/2006/relationships/image"/><Relationship Id="rId17" Target="../media/image36.svg" Type="http://schemas.openxmlformats.org/officeDocument/2006/relationships/image"/><Relationship Id="rId2" Target="../media/image21.png" Type="http://schemas.openxmlformats.org/officeDocument/2006/relationships/image"/><Relationship Id="rId3" Target="../media/image22.svg" Type="http://schemas.openxmlformats.org/officeDocument/2006/relationships/image"/><Relationship Id="rId4" Target="../media/image23.png" Type="http://schemas.openxmlformats.org/officeDocument/2006/relationships/image"/><Relationship Id="rId5" Target="../media/image24.svg" Type="http://schemas.openxmlformats.org/officeDocument/2006/relationships/image"/><Relationship Id="rId6" Target="../media/image25.png" Type="http://schemas.openxmlformats.org/officeDocument/2006/relationships/image"/><Relationship Id="rId7" Target="../media/image26.svg" Type="http://schemas.openxmlformats.org/officeDocument/2006/relationships/image"/><Relationship Id="rId8" Target="../media/image27.png" Type="http://schemas.openxmlformats.org/officeDocument/2006/relationships/image"/><Relationship Id="rId9" Target="../media/image2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2F4B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16103" y="434370"/>
            <a:ext cx="6727794" cy="9823260"/>
            <a:chOff x="0" y="0"/>
            <a:chExt cx="2411089" cy="352043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11089" cy="3520434"/>
            </a:xfrm>
            <a:custGeom>
              <a:avLst/>
              <a:gdLst/>
              <a:ahLst/>
              <a:cxnLst/>
              <a:rect r="r" b="b" t="t" l="l"/>
              <a:pathLst>
                <a:path h="3520434" w="2411089">
                  <a:moveTo>
                    <a:pt x="42577" y="0"/>
                  </a:moveTo>
                  <a:lnTo>
                    <a:pt x="2368512" y="0"/>
                  </a:lnTo>
                  <a:cubicBezTo>
                    <a:pt x="2392027" y="0"/>
                    <a:pt x="2411089" y="19062"/>
                    <a:pt x="2411089" y="42577"/>
                  </a:cubicBezTo>
                  <a:lnTo>
                    <a:pt x="2411089" y="3477857"/>
                  </a:lnTo>
                  <a:cubicBezTo>
                    <a:pt x="2411089" y="3501372"/>
                    <a:pt x="2392027" y="3520434"/>
                    <a:pt x="2368512" y="3520434"/>
                  </a:cubicBezTo>
                  <a:lnTo>
                    <a:pt x="42577" y="3520434"/>
                  </a:lnTo>
                  <a:cubicBezTo>
                    <a:pt x="19062" y="3520434"/>
                    <a:pt x="0" y="3501372"/>
                    <a:pt x="0" y="3477857"/>
                  </a:cubicBezTo>
                  <a:lnTo>
                    <a:pt x="0" y="42577"/>
                  </a:lnTo>
                  <a:cubicBezTo>
                    <a:pt x="0" y="19062"/>
                    <a:pt x="19062" y="0"/>
                    <a:pt x="42577" y="0"/>
                  </a:cubicBezTo>
                  <a:close/>
                </a:path>
              </a:pathLst>
            </a:custGeom>
            <a:solidFill>
              <a:srgbClr val="FFFFFF"/>
            </a:solidFill>
            <a:ln w="57150" cap="rnd">
              <a:solidFill>
                <a:srgbClr val="BABF30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411089" cy="354901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6011208" y="7442784"/>
            <a:ext cx="470192" cy="470192"/>
            <a:chOff x="0" y="0"/>
            <a:chExt cx="187102" cy="18710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87102" cy="187102"/>
            </a:xfrm>
            <a:custGeom>
              <a:avLst/>
              <a:gdLst/>
              <a:ahLst/>
              <a:cxnLst/>
              <a:rect r="r" b="b" t="t" l="l"/>
              <a:pathLst>
                <a:path h="187102" w="187102">
                  <a:moveTo>
                    <a:pt x="93551" y="0"/>
                  </a:moveTo>
                  <a:lnTo>
                    <a:pt x="93551" y="0"/>
                  </a:lnTo>
                  <a:cubicBezTo>
                    <a:pt x="118363" y="0"/>
                    <a:pt x="142158" y="9856"/>
                    <a:pt x="159702" y="27401"/>
                  </a:cubicBezTo>
                  <a:cubicBezTo>
                    <a:pt x="177246" y="44945"/>
                    <a:pt x="187102" y="68740"/>
                    <a:pt x="187102" y="93551"/>
                  </a:cubicBezTo>
                  <a:lnTo>
                    <a:pt x="187102" y="93551"/>
                  </a:lnTo>
                  <a:cubicBezTo>
                    <a:pt x="187102" y="145218"/>
                    <a:pt x="145218" y="187102"/>
                    <a:pt x="93551" y="187102"/>
                  </a:cubicBezTo>
                  <a:lnTo>
                    <a:pt x="93551" y="187102"/>
                  </a:lnTo>
                  <a:cubicBezTo>
                    <a:pt x="41884" y="187102"/>
                    <a:pt x="0" y="145218"/>
                    <a:pt x="0" y="93551"/>
                  </a:cubicBezTo>
                  <a:lnTo>
                    <a:pt x="0" y="93551"/>
                  </a:lnTo>
                  <a:cubicBezTo>
                    <a:pt x="0" y="41884"/>
                    <a:pt x="41884" y="0"/>
                    <a:pt x="93551" y="0"/>
                  </a:cubicBezTo>
                  <a:close/>
                </a:path>
              </a:pathLst>
            </a:custGeom>
            <a:solidFill>
              <a:srgbClr val="728C14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187102" cy="2156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6011208" y="8345891"/>
            <a:ext cx="470192" cy="470192"/>
            <a:chOff x="0" y="0"/>
            <a:chExt cx="187102" cy="187102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87102" cy="187102"/>
            </a:xfrm>
            <a:custGeom>
              <a:avLst/>
              <a:gdLst/>
              <a:ahLst/>
              <a:cxnLst/>
              <a:rect r="r" b="b" t="t" l="l"/>
              <a:pathLst>
                <a:path h="187102" w="187102">
                  <a:moveTo>
                    <a:pt x="93551" y="0"/>
                  </a:moveTo>
                  <a:lnTo>
                    <a:pt x="93551" y="0"/>
                  </a:lnTo>
                  <a:cubicBezTo>
                    <a:pt x="118363" y="0"/>
                    <a:pt x="142158" y="9856"/>
                    <a:pt x="159702" y="27401"/>
                  </a:cubicBezTo>
                  <a:cubicBezTo>
                    <a:pt x="177246" y="44945"/>
                    <a:pt x="187102" y="68740"/>
                    <a:pt x="187102" y="93551"/>
                  </a:cubicBezTo>
                  <a:lnTo>
                    <a:pt x="187102" y="93551"/>
                  </a:lnTo>
                  <a:cubicBezTo>
                    <a:pt x="187102" y="145218"/>
                    <a:pt x="145218" y="187102"/>
                    <a:pt x="93551" y="187102"/>
                  </a:cubicBezTo>
                  <a:lnTo>
                    <a:pt x="93551" y="187102"/>
                  </a:lnTo>
                  <a:cubicBezTo>
                    <a:pt x="41884" y="187102"/>
                    <a:pt x="0" y="145218"/>
                    <a:pt x="0" y="93551"/>
                  </a:cubicBezTo>
                  <a:lnTo>
                    <a:pt x="0" y="93551"/>
                  </a:lnTo>
                  <a:cubicBezTo>
                    <a:pt x="0" y="41884"/>
                    <a:pt x="41884" y="0"/>
                    <a:pt x="93551" y="0"/>
                  </a:cubicBezTo>
                  <a:close/>
                </a:path>
              </a:pathLst>
            </a:custGeom>
            <a:solidFill>
              <a:srgbClr val="728C14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187102" cy="2156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6011208" y="9248999"/>
            <a:ext cx="470192" cy="470192"/>
            <a:chOff x="0" y="0"/>
            <a:chExt cx="187102" cy="187102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87102" cy="187102"/>
            </a:xfrm>
            <a:custGeom>
              <a:avLst/>
              <a:gdLst/>
              <a:ahLst/>
              <a:cxnLst/>
              <a:rect r="r" b="b" t="t" l="l"/>
              <a:pathLst>
                <a:path h="187102" w="187102">
                  <a:moveTo>
                    <a:pt x="93551" y="0"/>
                  </a:moveTo>
                  <a:lnTo>
                    <a:pt x="93551" y="0"/>
                  </a:lnTo>
                  <a:cubicBezTo>
                    <a:pt x="118363" y="0"/>
                    <a:pt x="142158" y="9856"/>
                    <a:pt x="159702" y="27401"/>
                  </a:cubicBezTo>
                  <a:cubicBezTo>
                    <a:pt x="177246" y="44945"/>
                    <a:pt x="187102" y="68740"/>
                    <a:pt x="187102" y="93551"/>
                  </a:cubicBezTo>
                  <a:lnTo>
                    <a:pt x="187102" y="93551"/>
                  </a:lnTo>
                  <a:cubicBezTo>
                    <a:pt x="187102" y="145218"/>
                    <a:pt x="145218" y="187102"/>
                    <a:pt x="93551" y="187102"/>
                  </a:cubicBezTo>
                  <a:lnTo>
                    <a:pt x="93551" y="187102"/>
                  </a:lnTo>
                  <a:cubicBezTo>
                    <a:pt x="41884" y="187102"/>
                    <a:pt x="0" y="145218"/>
                    <a:pt x="0" y="93551"/>
                  </a:cubicBezTo>
                  <a:lnTo>
                    <a:pt x="0" y="93551"/>
                  </a:lnTo>
                  <a:cubicBezTo>
                    <a:pt x="0" y="41884"/>
                    <a:pt x="41884" y="0"/>
                    <a:pt x="93551" y="0"/>
                  </a:cubicBezTo>
                  <a:close/>
                </a:path>
              </a:pathLst>
            </a:custGeom>
            <a:solidFill>
              <a:srgbClr val="728C14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187102" cy="2156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4" id="14"/>
          <p:cNvSpPr/>
          <p:nvPr/>
        </p:nvSpPr>
        <p:spPr>
          <a:xfrm flipH="true" flipV="false" rot="8751965">
            <a:off x="4164589" y="5227771"/>
            <a:ext cx="1642015" cy="550075"/>
          </a:xfrm>
          <a:custGeom>
            <a:avLst/>
            <a:gdLst/>
            <a:ahLst/>
            <a:cxnLst/>
            <a:rect r="r" b="b" t="t" l="l"/>
            <a:pathLst>
              <a:path h="550075" w="1642015">
                <a:moveTo>
                  <a:pt x="1642015" y="0"/>
                </a:moveTo>
                <a:lnTo>
                  <a:pt x="0" y="0"/>
                </a:lnTo>
                <a:lnTo>
                  <a:pt x="0" y="550075"/>
                </a:lnTo>
                <a:lnTo>
                  <a:pt x="1642015" y="550075"/>
                </a:lnTo>
                <a:lnTo>
                  <a:pt x="1642015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15" id="15"/>
          <p:cNvGrpSpPr/>
          <p:nvPr/>
        </p:nvGrpSpPr>
        <p:grpSpPr>
          <a:xfrm rot="0">
            <a:off x="6011208" y="3830353"/>
            <a:ext cx="470192" cy="470192"/>
            <a:chOff x="0" y="0"/>
            <a:chExt cx="187102" cy="18710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187102" cy="187102"/>
            </a:xfrm>
            <a:custGeom>
              <a:avLst/>
              <a:gdLst/>
              <a:ahLst/>
              <a:cxnLst/>
              <a:rect r="r" b="b" t="t" l="l"/>
              <a:pathLst>
                <a:path h="187102" w="187102">
                  <a:moveTo>
                    <a:pt x="93551" y="0"/>
                  </a:moveTo>
                  <a:lnTo>
                    <a:pt x="93551" y="0"/>
                  </a:lnTo>
                  <a:cubicBezTo>
                    <a:pt x="118363" y="0"/>
                    <a:pt x="142158" y="9856"/>
                    <a:pt x="159702" y="27401"/>
                  </a:cubicBezTo>
                  <a:cubicBezTo>
                    <a:pt x="177246" y="44945"/>
                    <a:pt x="187102" y="68740"/>
                    <a:pt x="187102" y="93551"/>
                  </a:cubicBezTo>
                  <a:lnTo>
                    <a:pt x="187102" y="93551"/>
                  </a:lnTo>
                  <a:cubicBezTo>
                    <a:pt x="187102" y="145218"/>
                    <a:pt x="145218" y="187102"/>
                    <a:pt x="93551" y="187102"/>
                  </a:cubicBezTo>
                  <a:lnTo>
                    <a:pt x="93551" y="187102"/>
                  </a:lnTo>
                  <a:cubicBezTo>
                    <a:pt x="41884" y="187102"/>
                    <a:pt x="0" y="145218"/>
                    <a:pt x="0" y="93551"/>
                  </a:cubicBezTo>
                  <a:lnTo>
                    <a:pt x="0" y="93551"/>
                  </a:lnTo>
                  <a:cubicBezTo>
                    <a:pt x="0" y="41884"/>
                    <a:pt x="41884" y="0"/>
                    <a:pt x="93551" y="0"/>
                  </a:cubicBezTo>
                  <a:close/>
                </a:path>
              </a:pathLst>
            </a:custGeom>
            <a:solidFill>
              <a:srgbClr val="728C14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28575"/>
              <a:ext cx="187102" cy="2156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8" id="18"/>
          <p:cNvGrpSpPr/>
          <p:nvPr/>
        </p:nvGrpSpPr>
        <p:grpSpPr>
          <a:xfrm rot="0">
            <a:off x="6011208" y="4733461"/>
            <a:ext cx="470192" cy="470192"/>
            <a:chOff x="0" y="0"/>
            <a:chExt cx="187102" cy="1871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187102" cy="187102"/>
            </a:xfrm>
            <a:custGeom>
              <a:avLst/>
              <a:gdLst/>
              <a:ahLst/>
              <a:cxnLst/>
              <a:rect r="r" b="b" t="t" l="l"/>
              <a:pathLst>
                <a:path h="187102" w="187102">
                  <a:moveTo>
                    <a:pt x="93551" y="0"/>
                  </a:moveTo>
                  <a:lnTo>
                    <a:pt x="93551" y="0"/>
                  </a:lnTo>
                  <a:cubicBezTo>
                    <a:pt x="118363" y="0"/>
                    <a:pt x="142158" y="9856"/>
                    <a:pt x="159702" y="27401"/>
                  </a:cubicBezTo>
                  <a:cubicBezTo>
                    <a:pt x="177246" y="44945"/>
                    <a:pt x="187102" y="68740"/>
                    <a:pt x="187102" y="93551"/>
                  </a:cubicBezTo>
                  <a:lnTo>
                    <a:pt x="187102" y="93551"/>
                  </a:lnTo>
                  <a:cubicBezTo>
                    <a:pt x="187102" y="145218"/>
                    <a:pt x="145218" y="187102"/>
                    <a:pt x="93551" y="187102"/>
                  </a:cubicBezTo>
                  <a:lnTo>
                    <a:pt x="93551" y="187102"/>
                  </a:lnTo>
                  <a:cubicBezTo>
                    <a:pt x="41884" y="187102"/>
                    <a:pt x="0" y="145218"/>
                    <a:pt x="0" y="93551"/>
                  </a:cubicBezTo>
                  <a:lnTo>
                    <a:pt x="0" y="93551"/>
                  </a:lnTo>
                  <a:cubicBezTo>
                    <a:pt x="0" y="41884"/>
                    <a:pt x="41884" y="0"/>
                    <a:pt x="93551" y="0"/>
                  </a:cubicBezTo>
                  <a:close/>
                </a:path>
              </a:pathLst>
            </a:custGeom>
            <a:solidFill>
              <a:srgbClr val="728C14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28575"/>
              <a:ext cx="187102" cy="2156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6011208" y="5636568"/>
            <a:ext cx="470192" cy="470192"/>
            <a:chOff x="0" y="0"/>
            <a:chExt cx="187102" cy="1871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187102" cy="187102"/>
            </a:xfrm>
            <a:custGeom>
              <a:avLst/>
              <a:gdLst/>
              <a:ahLst/>
              <a:cxnLst/>
              <a:rect r="r" b="b" t="t" l="l"/>
              <a:pathLst>
                <a:path h="187102" w="187102">
                  <a:moveTo>
                    <a:pt x="93551" y="0"/>
                  </a:moveTo>
                  <a:lnTo>
                    <a:pt x="93551" y="0"/>
                  </a:lnTo>
                  <a:cubicBezTo>
                    <a:pt x="118363" y="0"/>
                    <a:pt x="142158" y="9856"/>
                    <a:pt x="159702" y="27401"/>
                  </a:cubicBezTo>
                  <a:cubicBezTo>
                    <a:pt x="177246" y="44945"/>
                    <a:pt x="187102" y="68740"/>
                    <a:pt x="187102" y="93551"/>
                  </a:cubicBezTo>
                  <a:lnTo>
                    <a:pt x="187102" y="93551"/>
                  </a:lnTo>
                  <a:cubicBezTo>
                    <a:pt x="187102" y="145218"/>
                    <a:pt x="145218" y="187102"/>
                    <a:pt x="93551" y="187102"/>
                  </a:cubicBezTo>
                  <a:lnTo>
                    <a:pt x="93551" y="187102"/>
                  </a:lnTo>
                  <a:cubicBezTo>
                    <a:pt x="41884" y="187102"/>
                    <a:pt x="0" y="145218"/>
                    <a:pt x="0" y="93551"/>
                  </a:cubicBezTo>
                  <a:lnTo>
                    <a:pt x="0" y="93551"/>
                  </a:lnTo>
                  <a:cubicBezTo>
                    <a:pt x="0" y="41884"/>
                    <a:pt x="41884" y="0"/>
                    <a:pt x="93551" y="0"/>
                  </a:cubicBezTo>
                  <a:close/>
                </a:path>
              </a:pathLst>
            </a:custGeom>
            <a:solidFill>
              <a:srgbClr val="728C14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28575"/>
              <a:ext cx="187102" cy="2156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0">
            <a:off x="6011208" y="6539676"/>
            <a:ext cx="470192" cy="470192"/>
            <a:chOff x="0" y="0"/>
            <a:chExt cx="187102" cy="187102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87102" cy="187102"/>
            </a:xfrm>
            <a:custGeom>
              <a:avLst/>
              <a:gdLst/>
              <a:ahLst/>
              <a:cxnLst/>
              <a:rect r="r" b="b" t="t" l="l"/>
              <a:pathLst>
                <a:path h="187102" w="187102">
                  <a:moveTo>
                    <a:pt x="93551" y="0"/>
                  </a:moveTo>
                  <a:lnTo>
                    <a:pt x="93551" y="0"/>
                  </a:lnTo>
                  <a:cubicBezTo>
                    <a:pt x="118363" y="0"/>
                    <a:pt x="142158" y="9856"/>
                    <a:pt x="159702" y="27401"/>
                  </a:cubicBezTo>
                  <a:cubicBezTo>
                    <a:pt x="177246" y="44945"/>
                    <a:pt x="187102" y="68740"/>
                    <a:pt x="187102" y="93551"/>
                  </a:cubicBezTo>
                  <a:lnTo>
                    <a:pt x="187102" y="93551"/>
                  </a:lnTo>
                  <a:cubicBezTo>
                    <a:pt x="187102" y="145218"/>
                    <a:pt x="145218" y="187102"/>
                    <a:pt x="93551" y="187102"/>
                  </a:cubicBezTo>
                  <a:lnTo>
                    <a:pt x="93551" y="187102"/>
                  </a:lnTo>
                  <a:cubicBezTo>
                    <a:pt x="41884" y="187102"/>
                    <a:pt x="0" y="145218"/>
                    <a:pt x="0" y="93551"/>
                  </a:cubicBezTo>
                  <a:lnTo>
                    <a:pt x="0" y="93551"/>
                  </a:lnTo>
                  <a:cubicBezTo>
                    <a:pt x="0" y="41884"/>
                    <a:pt x="41884" y="0"/>
                    <a:pt x="93551" y="0"/>
                  </a:cubicBezTo>
                  <a:close/>
                </a:path>
              </a:pathLst>
            </a:custGeom>
            <a:solidFill>
              <a:srgbClr val="728C14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28575"/>
              <a:ext cx="187102" cy="2156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27" id="27"/>
          <p:cNvSpPr/>
          <p:nvPr/>
        </p:nvSpPr>
        <p:spPr>
          <a:xfrm flipH="false" flipV="false" rot="0">
            <a:off x="1128463" y="3611846"/>
            <a:ext cx="523064" cy="751259"/>
          </a:xfrm>
          <a:custGeom>
            <a:avLst/>
            <a:gdLst/>
            <a:ahLst/>
            <a:cxnLst/>
            <a:rect r="r" b="b" t="t" l="l"/>
            <a:pathLst>
              <a:path h="751259" w="523064">
                <a:moveTo>
                  <a:pt x="0" y="0"/>
                </a:moveTo>
                <a:lnTo>
                  <a:pt x="523064" y="0"/>
                </a:lnTo>
                <a:lnTo>
                  <a:pt x="523064" y="751259"/>
                </a:lnTo>
                <a:lnTo>
                  <a:pt x="0" y="7512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1688767" y="3611846"/>
            <a:ext cx="523064" cy="751259"/>
          </a:xfrm>
          <a:custGeom>
            <a:avLst/>
            <a:gdLst/>
            <a:ahLst/>
            <a:cxnLst/>
            <a:rect r="r" b="b" t="t" l="l"/>
            <a:pathLst>
              <a:path h="751259" w="523064">
                <a:moveTo>
                  <a:pt x="0" y="0"/>
                </a:moveTo>
                <a:lnTo>
                  <a:pt x="523064" y="0"/>
                </a:lnTo>
                <a:lnTo>
                  <a:pt x="523064" y="751259"/>
                </a:lnTo>
                <a:lnTo>
                  <a:pt x="0" y="7512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2249070" y="3611846"/>
            <a:ext cx="523064" cy="751259"/>
          </a:xfrm>
          <a:custGeom>
            <a:avLst/>
            <a:gdLst/>
            <a:ahLst/>
            <a:cxnLst/>
            <a:rect r="r" b="b" t="t" l="l"/>
            <a:pathLst>
              <a:path h="751259" w="523064">
                <a:moveTo>
                  <a:pt x="0" y="0"/>
                </a:moveTo>
                <a:lnTo>
                  <a:pt x="523065" y="0"/>
                </a:lnTo>
                <a:lnTo>
                  <a:pt x="523065" y="751259"/>
                </a:lnTo>
                <a:lnTo>
                  <a:pt x="0" y="7512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2809374" y="3611846"/>
            <a:ext cx="523064" cy="751259"/>
          </a:xfrm>
          <a:custGeom>
            <a:avLst/>
            <a:gdLst/>
            <a:ahLst/>
            <a:cxnLst/>
            <a:rect r="r" b="b" t="t" l="l"/>
            <a:pathLst>
              <a:path h="751259" w="523064">
                <a:moveTo>
                  <a:pt x="0" y="0"/>
                </a:moveTo>
                <a:lnTo>
                  <a:pt x="523064" y="0"/>
                </a:lnTo>
                <a:lnTo>
                  <a:pt x="523064" y="751259"/>
                </a:lnTo>
                <a:lnTo>
                  <a:pt x="0" y="7512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1078601" y="5471800"/>
            <a:ext cx="628786" cy="799728"/>
          </a:xfrm>
          <a:custGeom>
            <a:avLst/>
            <a:gdLst/>
            <a:ahLst/>
            <a:cxnLst/>
            <a:rect r="r" b="b" t="t" l="l"/>
            <a:pathLst>
              <a:path h="799728" w="628786">
                <a:moveTo>
                  <a:pt x="0" y="0"/>
                </a:moveTo>
                <a:lnTo>
                  <a:pt x="628786" y="0"/>
                </a:lnTo>
                <a:lnTo>
                  <a:pt x="628786" y="799728"/>
                </a:lnTo>
                <a:lnTo>
                  <a:pt x="0" y="79972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1786625" y="5471800"/>
            <a:ext cx="628786" cy="799728"/>
          </a:xfrm>
          <a:custGeom>
            <a:avLst/>
            <a:gdLst/>
            <a:ahLst/>
            <a:cxnLst/>
            <a:rect r="r" b="b" t="t" l="l"/>
            <a:pathLst>
              <a:path h="799728" w="628786">
                <a:moveTo>
                  <a:pt x="0" y="0"/>
                </a:moveTo>
                <a:lnTo>
                  <a:pt x="628787" y="0"/>
                </a:lnTo>
                <a:lnTo>
                  <a:pt x="628787" y="799728"/>
                </a:lnTo>
                <a:lnTo>
                  <a:pt x="0" y="79972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1078601" y="6439102"/>
            <a:ext cx="809214" cy="671647"/>
          </a:xfrm>
          <a:custGeom>
            <a:avLst/>
            <a:gdLst/>
            <a:ahLst/>
            <a:cxnLst/>
            <a:rect r="r" b="b" t="t" l="l"/>
            <a:pathLst>
              <a:path h="671647" w="809214">
                <a:moveTo>
                  <a:pt x="0" y="0"/>
                </a:moveTo>
                <a:lnTo>
                  <a:pt x="809213" y="0"/>
                </a:lnTo>
                <a:lnTo>
                  <a:pt x="809213" y="671647"/>
                </a:lnTo>
                <a:lnTo>
                  <a:pt x="0" y="67164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1917592" y="6439102"/>
            <a:ext cx="809214" cy="671647"/>
          </a:xfrm>
          <a:custGeom>
            <a:avLst/>
            <a:gdLst/>
            <a:ahLst/>
            <a:cxnLst/>
            <a:rect r="r" b="b" t="t" l="l"/>
            <a:pathLst>
              <a:path h="671647" w="809214">
                <a:moveTo>
                  <a:pt x="0" y="0"/>
                </a:moveTo>
                <a:lnTo>
                  <a:pt x="809214" y="0"/>
                </a:lnTo>
                <a:lnTo>
                  <a:pt x="809214" y="671647"/>
                </a:lnTo>
                <a:lnTo>
                  <a:pt x="0" y="67164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1219409" y="7306659"/>
            <a:ext cx="476259" cy="667263"/>
          </a:xfrm>
          <a:custGeom>
            <a:avLst/>
            <a:gdLst/>
            <a:ahLst/>
            <a:cxnLst/>
            <a:rect r="r" b="b" t="t" l="l"/>
            <a:pathLst>
              <a:path h="667263" w="476259">
                <a:moveTo>
                  <a:pt x="0" y="0"/>
                </a:moveTo>
                <a:lnTo>
                  <a:pt x="476259" y="0"/>
                </a:lnTo>
                <a:lnTo>
                  <a:pt x="476259" y="667263"/>
                </a:lnTo>
                <a:lnTo>
                  <a:pt x="0" y="66726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1695668" y="7306659"/>
            <a:ext cx="476259" cy="667263"/>
          </a:xfrm>
          <a:custGeom>
            <a:avLst/>
            <a:gdLst/>
            <a:ahLst/>
            <a:cxnLst/>
            <a:rect r="r" b="b" t="t" l="l"/>
            <a:pathLst>
              <a:path h="667263" w="476259">
                <a:moveTo>
                  <a:pt x="0" y="0"/>
                </a:moveTo>
                <a:lnTo>
                  <a:pt x="476259" y="0"/>
                </a:lnTo>
                <a:lnTo>
                  <a:pt x="476259" y="667263"/>
                </a:lnTo>
                <a:lnTo>
                  <a:pt x="0" y="66726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1160668" y="8284428"/>
            <a:ext cx="598205" cy="531655"/>
          </a:xfrm>
          <a:custGeom>
            <a:avLst/>
            <a:gdLst/>
            <a:ahLst/>
            <a:cxnLst/>
            <a:rect r="r" b="b" t="t" l="l"/>
            <a:pathLst>
              <a:path h="531655" w="598205">
                <a:moveTo>
                  <a:pt x="0" y="0"/>
                </a:moveTo>
                <a:lnTo>
                  <a:pt x="598205" y="0"/>
                </a:lnTo>
                <a:lnTo>
                  <a:pt x="598205" y="531655"/>
                </a:lnTo>
                <a:lnTo>
                  <a:pt x="0" y="53165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1758873" y="8284428"/>
            <a:ext cx="598205" cy="531655"/>
          </a:xfrm>
          <a:custGeom>
            <a:avLst/>
            <a:gdLst/>
            <a:ahLst/>
            <a:cxnLst/>
            <a:rect r="r" b="b" t="t" l="l"/>
            <a:pathLst>
              <a:path h="531655" w="598205">
                <a:moveTo>
                  <a:pt x="0" y="0"/>
                </a:moveTo>
                <a:lnTo>
                  <a:pt x="598205" y="0"/>
                </a:lnTo>
                <a:lnTo>
                  <a:pt x="598205" y="531655"/>
                </a:lnTo>
                <a:lnTo>
                  <a:pt x="0" y="53165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1160668" y="9047697"/>
            <a:ext cx="723008" cy="671494"/>
          </a:xfrm>
          <a:custGeom>
            <a:avLst/>
            <a:gdLst/>
            <a:ahLst/>
            <a:cxnLst/>
            <a:rect r="r" b="b" t="t" l="l"/>
            <a:pathLst>
              <a:path h="671494" w="723008">
                <a:moveTo>
                  <a:pt x="0" y="0"/>
                </a:moveTo>
                <a:lnTo>
                  <a:pt x="723008" y="0"/>
                </a:lnTo>
                <a:lnTo>
                  <a:pt x="723008" y="671493"/>
                </a:lnTo>
                <a:lnTo>
                  <a:pt x="0" y="671493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2494650" y="5471800"/>
            <a:ext cx="628786" cy="799728"/>
          </a:xfrm>
          <a:custGeom>
            <a:avLst/>
            <a:gdLst/>
            <a:ahLst/>
            <a:cxnLst/>
            <a:rect r="r" b="b" t="t" l="l"/>
            <a:pathLst>
              <a:path h="799728" w="628786">
                <a:moveTo>
                  <a:pt x="0" y="0"/>
                </a:moveTo>
                <a:lnTo>
                  <a:pt x="628786" y="0"/>
                </a:lnTo>
                <a:lnTo>
                  <a:pt x="628786" y="799728"/>
                </a:lnTo>
                <a:lnTo>
                  <a:pt x="0" y="79972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3202675" y="5471800"/>
            <a:ext cx="628786" cy="799728"/>
          </a:xfrm>
          <a:custGeom>
            <a:avLst/>
            <a:gdLst/>
            <a:ahLst/>
            <a:cxnLst/>
            <a:rect r="r" b="b" t="t" l="l"/>
            <a:pathLst>
              <a:path h="799728" w="628786">
                <a:moveTo>
                  <a:pt x="0" y="0"/>
                </a:moveTo>
                <a:lnTo>
                  <a:pt x="628786" y="0"/>
                </a:lnTo>
                <a:lnTo>
                  <a:pt x="628786" y="799728"/>
                </a:lnTo>
                <a:lnTo>
                  <a:pt x="0" y="79972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2171927" y="7306659"/>
            <a:ext cx="476259" cy="667263"/>
          </a:xfrm>
          <a:custGeom>
            <a:avLst/>
            <a:gdLst/>
            <a:ahLst/>
            <a:cxnLst/>
            <a:rect r="r" b="b" t="t" l="l"/>
            <a:pathLst>
              <a:path h="667263" w="476259">
                <a:moveTo>
                  <a:pt x="0" y="0"/>
                </a:moveTo>
                <a:lnTo>
                  <a:pt x="476259" y="0"/>
                </a:lnTo>
                <a:lnTo>
                  <a:pt x="476259" y="667263"/>
                </a:lnTo>
                <a:lnTo>
                  <a:pt x="0" y="66726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2648186" y="7306659"/>
            <a:ext cx="476259" cy="667263"/>
          </a:xfrm>
          <a:custGeom>
            <a:avLst/>
            <a:gdLst/>
            <a:ahLst/>
            <a:cxnLst/>
            <a:rect r="r" b="b" t="t" l="l"/>
            <a:pathLst>
              <a:path h="667263" w="476259">
                <a:moveTo>
                  <a:pt x="0" y="0"/>
                </a:moveTo>
                <a:lnTo>
                  <a:pt x="476259" y="0"/>
                </a:lnTo>
                <a:lnTo>
                  <a:pt x="476259" y="667263"/>
                </a:lnTo>
                <a:lnTo>
                  <a:pt x="0" y="66726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0">
            <a:off x="3124445" y="7306659"/>
            <a:ext cx="476259" cy="667263"/>
          </a:xfrm>
          <a:custGeom>
            <a:avLst/>
            <a:gdLst/>
            <a:ahLst/>
            <a:cxnLst/>
            <a:rect r="r" b="b" t="t" l="l"/>
            <a:pathLst>
              <a:path h="667263" w="476259">
                <a:moveTo>
                  <a:pt x="0" y="0"/>
                </a:moveTo>
                <a:lnTo>
                  <a:pt x="476260" y="0"/>
                </a:lnTo>
                <a:lnTo>
                  <a:pt x="476260" y="667263"/>
                </a:lnTo>
                <a:lnTo>
                  <a:pt x="0" y="66726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3600705" y="7306659"/>
            <a:ext cx="476259" cy="667263"/>
          </a:xfrm>
          <a:custGeom>
            <a:avLst/>
            <a:gdLst/>
            <a:ahLst/>
            <a:cxnLst/>
            <a:rect r="r" b="b" t="t" l="l"/>
            <a:pathLst>
              <a:path h="667263" w="476259">
                <a:moveTo>
                  <a:pt x="0" y="0"/>
                </a:moveTo>
                <a:lnTo>
                  <a:pt x="476259" y="0"/>
                </a:lnTo>
                <a:lnTo>
                  <a:pt x="476259" y="667263"/>
                </a:lnTo>
                <a:lnTo>
                  <a:pt x="0" y="66726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4076964" y="7306659"/>
            <a:ext cx="476259" cy="667263"/>
          </a:xfrm>
          <a:custGeom>
            <a:avLst/>
            <a:gdLst/>
            <a:ahLst/>
            <a:cxnLst/>
            <a:rect r="r" b="b" t="t" l="l"/>
            <a:pathLst>
              <a:path h="667263" w="476259">
                <a:moveTo>
                  <a:pt x="0" y="0"/>
                </a:moveTo>
                <a:lnTo>
                  <a:pt x="476259" y="0"/>
                </a:lnTo>
                <a:lnTo>
                  <a:pt x="476259" y="667263"/>
                </a:lnTo>
                <a:lnTo>
                  <a:pt x="0" y="66726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2357078" y="8284428"/>
            <a:ext cx="598205" cy="531655"/>
          </a:xfrm>
          <a:custGeom>
            <a:avLst/>
            <a:gdLst/>
            <a:ahLst/>
            <a:cxnLst/>
            <a:rect r="r" b="b" t="t" l="l"/>
            <a:pathLst>
              <a:path h="531655" w="598205">
                <a:moveTo>
                  <a:pt x="0" y="0"/>
                </a:moveTo>
                <a:lnTo>
                  <a:pt x="598206" y="0"/>
                </a:lnTo>
                <a:lnTo>
                  <a:pt x="598206" y="531655"/>
                </a:lnTo>
                <a:lnTo>
                  <a:pt x="0" y="53165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false" flipV="false" rot="0">
            <a:off x="2955284" y="8284428"/>
            <a:ext cx="598205" cy="531655"/>
          </a:xfrm>
          <a:custGeom>
            <a:avLst/>
            <a:gdLst/>
            <a:ahLst/>
            <a:cxnLst/>
            <a:rect r="r" b="b" t="t" l="l"/>
            <a:pathLst>
              <a:path h="531655" w="598205">
                <a:moveTo>
                  <a:pt x="0" y="0"/>
                </a:moveTo>
                <a:lnTo>
                  <a:pt x="598205" y="0"/>
                </a:lnTo>
                <a:lnTo>
                  <a:pt x="598205" y="531655"/>
                </a:lnTo>
                <a:lnTo>
                  <a:pt x="0" y="53165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0">
            <a:off x="3553489" y="8284428"/>
            <a:ext cx="598205" cy="531655"/>
          </a:xfrm>
          <a:custGeom>
            <a:avLst/>
            <a:gdLst/>
            <a:ahLst/>
            <a:cxnLst/>
            <a:rect r="r" b="b" t="t" l="l"/>
            <a:pathLst>
              <a:path h="531655" w="598205">
                <a:moveTo>
                  <a:pt x="0" y="0"/>
                </a:moveTo>
                <a:lnTo>
                  <a:pt x="598205" y="0"/>
                </a:lnTo>
                <a:lnTo>
                  <a:pt x="598205" y="531655"/>
                </a:lnTo>
                <a:lnTo>
                  <a:pt x="0" y="53165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0" id="50"/>
          <p:cNvSpPr/>
          <p:nvPr/>
        </p:nvSpPr>
        <p:spPr>
          <a:xfrm flipH="false" flipV="false" rot="0">
            <a:off x="4151694" y="8284428"/>
            <a:ext cx="598205" cy="531655"/>
          </a:xfrm>
          <a:custGeom>
            <a:avLst/>
            <a:gdLst/>
            <a:ahLst/>
            <a:cxnLst/>
            <a:rect r="r" b="b" t="t" l="l"/>
            <a:pathLst>
              <a:path h="531655" w="598205">
                <a:moveTo>
                  <a:pt x="0" y="0"/>
                </a:moveTo>
                <a:lnTo>
                  <a:pt x="598205" y="0"/>
                </a:lnTo>
                <a:lnTo>
                  <a:pt x="598205" y="531655"/>
                </a:lnTo>
                <a:lnTo>
                  <a:pt x="0" y="53165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1" id="51"/>
          <p:cNvSpPr/>
          <p:nvPr/>
        </p:nvSpPr>
        <p:spPr>
          <a:xfrm flipH="false" flipV="false" rot="0">
            <a:off x="3369678" y="3611846"/>
            <a:ext cx="523064" cy="751259"/>
          </a:xfrm>
          <a:custGeom>
            <a:avLst/>
            <a:gdLst/>
            <a:ahLst/>
            <a:cxnLst/>
            <a:rect r="r" b="b" t="t" l="l"/>
            <a:pathLst>
              <a:path h="751259" w="523064">
                <a:moveTo>
                  <a:pt x="0" y="0"/>
                </a:moveTo>
                <a:lnTo>
                  <a:pt x="523064" y="0"/>
                </a:lnTo>
                <a:lnTo>
                  <a:pt x="523064" y="751259"/>
                </a:lnTo>
                <a:lnTo>
                  <a:pt x="0" y="7512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2" id="52"/>
          <p:cNvSpPr/>
          <p:nvPr/>
        </p:nvSpPr>
        <p:spPr>
          <a:xfrm flipH="false" flipV="false" rot="817484">
            <a:off x="4871856" y="1043999"/>
            <a:ext cx="1119432" cy="919333"/>
          </a:xfrm>
          <a:custGeom>
            <a:avLst/>
            <a:gdLst/>
            <a:ahLst/>
            <a:cxnLst/>
            <a:rect r="r" b="b" t="t" l="l"/>
            <a:pathLst>
              <a:path h="919333" w="1119432">
                <a:moveTo>
                  <a:pt x="0" y="0"/>
                </a:moveTo>
                <a:lnTo>
                  <a:pt x="1119432" y="0"/>
                </a:lnTo>
                <a:lnTo>
                  <a:pt x="1119432" y="919333"/>
                </a:lnTo>
                <a:lnTo>
                  <a:pt x="0" y="919333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3" id="53"/>
          <p:cNvSpPr/>
          <p:nvPr/>
        </p:nvSpPr>
        <p:spPr>
          <a:xfrm flipH="false" flipV="false" rot="-1224590">
            <a:off x="1900312" y="928351"/>
            <a:ext cx="785226" cy="1008316"/>
          </a:xfrm>
          <a:custGeom>
            <a:avLst/>
            <a:gdLst/>
            <a:ahLst/>
            <a:cxnLst/>
            <a:rect r="r" b="b" t="t" l="l"/>
            <a:pathLst>
              <a:path h="1008316" w="785226">
                <a:moveTo>
                  <a:pt x="0" y="0"/>
                </a:moveTo>
                <a:lnTo>
                  <a:pt x="785226" y="0"/>
                </a:lnTo>
                <a:lnTo>
                  <a:pt x="785226" y="1008316"/>
                </a:lnTo>
                <a:lnTo>
                  <a:pt x="0" y="1008316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4" id="54"/>
          <p:cNvSpPr/>
          <p:nvPr/>
        </p:nvSpPr>
        <p:spPr>
          <a:xfrm flipH="false" flipV="false" rot="0">
            <a:off x="1104949" y="4615243"/>
            <a:ext cx="662729" cy="684991"/>
          </a:xfrm>
          <a:custGeom>
            <a:avLst/>
            <a:gdLst/>
            <a:ahLst/>
            <a:cxnLst/>
            <a:rect r="r" b="b" t="t" l="l"/>
            <a:pathLst>
              <a:path h="684991" w="662729">
                <a:moveTo>
                  <a:pt x="0" y="0"/>
                </a:moveTo>
                <a:lnTo>
                  <a:pt x="662729" y="0"/>
                </a:lnTo>
                <a:lnTo>
                  <a:pt x="662729" y="684991"/>
                </a:lnTo>
                <a:lnTo>
                  <a:pt x="0" y="684991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5" id="55"/>
          <p:cNvSpPr/>
          <p:nvPr/>
        </p:nvSpPr>
        <p:spPr>
          <a:xfrm flipH="false" flipV="false" rot="0">
            <a:off x="1880466" y="4615243"/>
            <a:ext cx="662729" cy="684991"/>
          </a:xfrm>
          <a:custGeom>
            <a:avLst/>
            <a:gdLst/>
            <a:ahLst/>
            <a:cxnLst/>
            <a:rect r="r" b="b" t="t" l="l"/>
            <a:pathLst>
              <a:path h="684991" w="662729">
                <a:moveTo>
                  <a:pt x="0" y="0"/>
                </a:moveTo>
                <a:lnTo>
                  <a:pt x="662729" y="0"/>
                </a:lnTo>
                <a:lnTo>
                  <a:pt x="662729" y="684991"/>
                </a:lnTo>
                <a:lnTo>
                  <a:pt x="0" y="684991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6" id="56"/>
          <p:cNvSpPr txBox="true"/>
          <p:nvPr/>
        </p:nvSpPr>
        <p:spPr>
          <a:xfrm rot="0">
            <a:off x="2684708" y="1078049"/>
            <a:ext cx="2219719" cy="10135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865"/>
              </a:lnSpc>
              <a:spcBef>
                <a:spcPct val="0"/>
              </a:spcBef>
            </a:pPr>
            <a:r>
              <a:rPr lang="en-US" sz="8271" spc="-620">
                <a:solidFill>
                  <a:srgbClr val="728C14"/>
                </a:solidFill>
                <a:latin typeface="Baloo"/>
                <a:ea typeface="Baloo"/>
                <a:cs typeface="Baloo"/>
                <a:sym typeface="Baloo"/>
              </a:rPr>
              <a:t>Тәтті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1635045" y="1884044"/>
            <a:ext cx="4289909" cy="11358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865"/>
              </a:lnSpc>
              <a:spcBef>
                <a:spcPct val="0"/>
              </a:spcBef>
            </a:pPr>
            <a:r>
              <a:rPr lang="en-US" sz="8271" spc="-620">
                <a:solidFill>
                  <a:srgbClr val="728C14"/>
                </a:solidFill>
                <a:latin typeface="Baloo"/>
                <a:ea typeface="Baloo"/>
                <a:cs typeface="Baloo"/>
                <a:sym typeface="Baloo"/>
              </a:rPr>
              <a:t>сәйкестік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6089929" y="3874634"/>
            <a:ext cx="312748" cy="3463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66"/>
              </a:lnSpc>
            </a:pPr>
            <a:r>
              <a:rPr lang="en-US" sz="2047">
                <a:solidFill>
                  <a:srgbClr val="FFFFFF"/>
                </a:solidFill>
                <a:latin typeface="Baloo"/>
                <a:ea typeface="Baloo"/>
                <a:cs typeface="Baloo"/>
                <a:sym typeface="Baloo"/>
              </a:rPr>
              <a:t>6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6089929" y="4776361"/>
            <a:ext cx="312748" cy="3463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66"/>
              </a:lnSpc>
            </a:pPr>
            <a:r>
              <a:rPr lang="en-US" sz="2047">
                <a:solidFill>
                  <a:srgbClr val="FFFFFF"/>
                </a:solidFill>
                <a:latin typeface="Baloo"/>
                <a:ea typeface="Baloo"/>
                <a:cs typeface="Baloo"/>
                <a:sym typeface="Baloo"/>
              </a:rPr>
              <a:t>4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6089929" y="5680031"/>
            <a:ext cx="312748" cy="3463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66"/>
              </a:lnSpc>
            </a:pPr>
            <a:r>
              <a:rPr lang="en-US" sz="2047">
                <a:solidFill>
                  <a:srgbClr val="FFFFFF"/>
                </a:solidFill>
                <a:latin typeface="Baloo"/>
                <a:ea typeface="Baloo"/>
                <a:cs typeface="Baloo"/>
                <a:sym typeface="Baloo"/>
              </a:rPr>
              <a:t>2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6089929" y="6582730"/>
            <a:ext cx="312748" cy="3463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66"/>
              </a:lnSpc>
            </a:pPr>
            <a:r>
              <a:rPr lang="en-US" sz="2047">
                <a:solidFill>
                  <a:srgbClr val="FFFFFF"/>
                </a:solidFill>
                <a:latin typeface="Baloo"/>
                <a:ea typeface="Baloo"/>
                <a:cs typeface="Baloo"/>
                <a:sym typeface="Baloo"/>
              </a:rPr>
              <a:t>7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6089929" y="7485429"/>
            <a:ext cx="312748" cy="3463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66"/>
              </a:lnSpc>
            </a:pPr>
            <a:r>
              <a:rPr lang="en-US" sz="2047">
                <a:solidFill>
                  <a:srgbClr val="FFFFFF"/>
                </a:solidFill>
                <a:latin typeface="Baloo"/>
                <a:ea typeface="Baloo"/>
                <a:cs typeface="Baloo"/>
                <a:sym typeface="Baloo"/>
              </a:rPr>
              <a:t>5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6089929" y="8388127"/>
            <a:ext cx="312748" cy="3463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66"/>
              </a:lnSpc>
            </a:pPr>
            <a:r>
              <a:rPr lang="en-US" sz="2047">
                <a:solidFill>
                  <a:srgbClr val="FFFFFF"/>
                </a:solidFill>
                <a:latin typeface="Baloo"/>
                <a:ea typeface="Baloo"/>
                <a:cs typeface="Baloo"/>
                <a:sym typeface="Baloo"/>
              </a:rPr>
              <a:t>1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6089929" y="9290826"/>
            <a:ext cx="312748" cy="3463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66"/>
              </a:lnSpc>
            </a:pPr>
            <a:r>
              <a:rPr lang="en-US" sz="2047">
                <a:solidFill>
                  <a:srgbClr val="FFFFFF"/>
                </a:solidFill>
                <a:latin typeface="Baloo"/>
                <a:ea typeface="Baloo"/>
                <a:cs typeface="Baloo"/>
                <a:sym typeface="Baloo"/>
              </a:rPr>
              <a:t>3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1302552" y="2859371"/>
            <a:ext cx="4954897" cy="476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920"/>
              </a:lnSpc>
              <a:spcBef>
                <a:spcPct val="0"/>
              </a:spcBef>
            </a:pPr>
            <a:r>
              <a:rPr lang="en-US" sz="1600" spc="-4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Объектілерді санау. Оларды сандармен сәйкестендіріңіз.</a:t>
            </a:r>
          </a:p>
        </p:txBody>
      </p:sp>
      <p:sp>
        <p:nvSpPr>
          <p:cNvPr name="Freeform 66" id="66"/>
          <p:cNvSpPr/>
          <p:nvPr/>
        </p:nvSpPr>
        <p:spPr>
          <a:xfrm flipH="false" flipV="false" rot="0">
            <a:off x="2655984" y="4615243"/>
            <a:ext cx="662729" cy="684991"/>
          </a:xfrm>
          <a:custGeom>
            <a:avLst/>
            <a:gdLst/>
            <a:ahLst/>
            <a:cxnLst/>
            <a:rect r="r" b="b" t="t" l="l"/>
            <a:pathLst>
              <a:path h="684991" w="662729">
                <a:moveTo>
                  <a:pt x="0" y="0"/>
                </a:moveTo>
                <a:lnTo>
                  <a:pt x="662728" y="0"/>
                </a:lnTo>
                <a:lnTo>
                  <a:pt x="662728" y="684991"/>
                </a:lnTo>
                <a:lnTo>
                  <a:pt x="0" y="684991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2EBD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16103" y="434370"/>
            <a:ext cx="6727794" cy="9823260"/>
            <a:chOff x="0" y="0"/>
            <a:chExt cx="2411089" cy="352043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11089" cy="3520434"/>
            </a:xfrm>
            <a:custGeom>
              <a:avLst/>
              <a:gdLst/>
              <a:ahLst/>
              <a:cxnLst/>
              <a:rect r="r" b="b" t="t" l="l"/>
              <a:pathLst>
                <a:path h="3520434" w="2411089">
                  <a:moveTo>
                    <a:pt x="42577" y="0"/>
                  </a:moveTo>
                  <a:lnTo>
                    <a:pt x="2368512" y="0"/>
                  </a:lnTo>
                  <a:cubicBezTo>
                    <a:pt x="2392027" y="0"/>
                    <a:pt x="2411089" y="19062"/>
                    <a:pt x="2411089" y="42577"/>
                  </a:cubicBezTo>
                  <a:lnTo>
                    <a:pt x="2411089" y="3477857"/>
                  </a:lnTo>
                  <a:cubicBezTo>
                    <a:pt x="2411089" y="3501372"/>
                    <a:pt x="2392027" y="3520434"/>
                    <a:pt x="2368512" y="3520434"/>
                  </a:cubicBezTo>
                  <a:lnTo>
                    <a:pt x="42577" y="3520434"/>
                  </a:lnTo>
                  <a:cubicBezTo>
                    <a:pt x="19062" y="3520434"/>
                    <a:pt x="0" y="3501372"/>
                    <a:pt x="0" y="3477857"/>
                  </a:cubicBezTo>
                  <a:lnTo>
                    <a:pt x="0" y="42577"/>
                  </a:lnTo>
                  <a:cubicBezTo>
                    <a:pt x="0" y="19062"/>
                    <a:pt x="19062" y="0"/>
                    <a:pt x="42577" y="0"/>
                  </a:cubicBezTo>
                  <a:close/>
                </a:path>
              </a:pathLst>
            </a:custGeom>
            <a:solidFill>
              <a:srgbClr val="FFFFFF"/>
            </a:solidFill>
            <a:ln w="57150" cap="rnd">
              <a:solidFill>
                <a:srgbClr val="FF9A9A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411089" cy="354901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5970003" y="7496562"/>
            <a:ext cx="503914" cy="503914"/>
            <a:chOff x="0" y="0"/>
            <a:chExt cx="187102" cy="18710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87102" cy="187102"/>
            </a:xfrm>
            <a:custGeom>
              <a:avLst/>
              <a:gdLst/>
              <a:ahLst/>
              <a:cxnLst/>
              <a:rect r="r" b="b" t="t" l="l"/>
              <a:pathLst>
                <a:path h="187102" w="187102">
                  <a:moveTo>
                    <a:pt x="93551" y="0"/>
                  </a:moveTo>
                  <a:lnTo>
                    <a:pt x="93551" y="0"/>
                  </a:lnTo>
                  <a:cubicBezTo>
                    <a:pt x="118363" y="0"/>
                    <a:pt x="142158" y="9856"/>
                    <a:pt x="159702" y="27401"/>
                  </a:cubicBezTo>
                  <a:cubicBezTo>
                    <a:pt x="177246" y="44945"/>
                    <a:pt x="187102" y="68740"/>
                    <a:pt x="187102" y="93551"/>
                  </a:cubicBezTo>
                  <a:lnTo>
                    <a:pt x="187102" y="93551"/>
                  </a:lnTo>
                  <a:cubicBezTo>
                    <a:pt x="187102" y="145218"/>
                    <a:pt x="145218" y="187102"/>
                    <a:pt x="93551" y="187102"/>
                  </a:cubicBezTo>
                  <a:lnTo>
                    <a:pt x="93551" y="187102"/>
                  </a:lnTo>
                  <a:cubicBezTo>
                    <a:pt x="41884" y="187102"/>
                    <a:pt x="0" y="145218"/>
                    <a:pt x="0" y="93551"/>
                  </a:cubicBezTo>
                  <a:lnTo>
                    <a:pt x="0" y="93551"/>
                  </a:lnTo>
                  <a:cubicBezTo>
                    <a:pt x="0" y="41884"/>
                    <a:pt x="41884" y="0"/>
                    <a:pt x="93551" y="0"/>
                  </a:cubicBezTo>
                  <a:close/>
                </a:path>
              </a:pathLst>
            </a:custGeom>
            <a:solidFill>
              <a:srgbClr val="ED3E44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187102" cy="2156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5970003" y="8464441"/>
            <a:ext cx="503914" cy="503914"/>
            <a:chOff x="0" y="0"/>
            <a:chExt cx="187102" cy="187102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87102" cy="187102"/>
            </a:xfrm>
            <a:custGeom>
              <a:avLst/>
              <a:gdLst/>
              <a:ahLst/>
              <a:cxnLst/>
              <a:rect r="r" b="b" t="t" l="l"/>
              <a:pathLst>
                <a:path h="187102" w="187102">
                  <a:moveTo>
                    <a:pt x="93551" y="0"/>
                  </a:moveTo>
                  <a:lnTo>
                    <a:pt x="93551" y="0"/>
                  </a:lnTo>
                  <a:cubicBezTo>
                    <a:pt x="118363" y="0"/>
                    <a:pt x="142158" y="9856"/>
                    <a:pt x="159702" y="27401"/>
                  </a:cubicBezTo>
                  <a:cubicBezTo>
                    <a:pt x="177246" y="44945"/>
                    <a:pt x="187102" y="68740"/>
                    <a:pt x="187102" y="93551"/>
                  </a:cubicBezTo>
                  <a:lnTo>
                    <a:pt x="187102" y="93551"/>
                  </a:lnTo>
                  <a:cubicBezTo>
                    <a:pt x="187102" y="145218"/>
                    <a:pt x="145218" y="187102"/>
                    <a:pt x="93551" y="187102"/>
                  </a:cubicBezTo>
                  <a:lnTo>
                    <a:pt x="93551" y="187102"/>
                  </a:lnTo>
                  <a:cubicBezTo>
                    <a:pt x="41884" y="187102"/>
                    <a:pt x="0" y="145218"/>
                    <a:pt x="0" y="93551"/>
                  </a:cubicBezTo>
                  <a:lnTo>
                    <a:pt x="0" y="93551"/>
                  </a:lnTo>
                  <a:cubicBezTo>
                    <a:pt x="0" y="41884"/>
                    <a:pt x="41884" y="0"/>
                    <a:pt x="93551" y="0"/>
                  </a:cubicBezTo>
                  <a:close/>
                </a:path>
              </a:pathLst>
            </a:custGeom>
            <a:solidFill>
              <a:srgbClr val="ED3E44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187102" cy="2156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5970003" y="9432320"/>
            <a:ext cx="503914" cy="503914"/>
            <a:chOff x="0" y="0"/>
            <a:chExt cx="187102" cy="187102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87102" cy="187102"/>
            </a:xfrm>
            <a:custGeom>
              <a:avLst/>
              <a:gdLst/>
              <a:ahLst/>
              <a:cxnLst/>
              <a:rect r="r" b="b" t="t" l="l"/>
              <a:pathLst>
                <a:path h="187102" w="187102">
                  <a:moveTo>
                    <a:pt x="93551" y="0"/>
                  </a:moveTo>
                  <a:lnTo>
                    <a:pt x="93551" y="0"/>
                  </a:lnTo>
                  <a:cubicBezTo>
                    <a:pt x="118363" y="0"/>
                    <a:pt x="142158" y="9856"/>
                    <a:pt x="159702" y="27401"/>
                  </a:cubicBezTo>
                  <a:cubicBezTo>
                    <a:pt x="177246" y="44945"/>
                    <a:pt x="187102" y="68740"/>
                    <a:pt x="187102" y="93551"/>
                  </a:cubicBezTo>
                  <a:lnTo>
                    <a:pt x="187102" y="93551"/>
                  </a:lnTo>
                  <a:cubicBezTo>
                    <a:pt x="187102" y="145218"/>
                    <a:pt x="145218" y="187102"/>
                    <a:pt x="93551" y="187102"/>
                  </a:cubicBezTo>
                  <a:lnTo>
                    <a:pt x="93551" y="187102"/>
                  </a:lnTo>
                  <a:cubicBezTo>
                    <a:pt x="41884" y="187102"/>
                    <a:pt x="0" y="145218"/>
                    <a:pt x="0" y="93551"/>
                  </a:cubicBezTo>
                  <a:lnTo>
                    <a:pt x="0" y="93551"/>
                  </a:lnTo>
                  <a:cubicBezTo>
                    <a:pt x="0" y="41884"/>
                    <a:pt x="41884" y="0"/>
                    <a:pt x="93551" y="0"/>
                  </a:cubicBezTo>
                  <a:close/>
                </a:path>
              </a:pathLst>
            </a:custGeom>
            <a:solidFill>
              <a:srgbClr val="ED3E44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187102" cy="2156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4" id="14"/>
          <p:cNvSpPr/>
          <p:nvPr/>
        </p:nvSpPr>
        <p:spPr>
          <a:xfrm flipH="true" flipV="false" rot="8751965">
            <a:off x="4260356" y="4969599"/>
            <a:ext cx="1631568" cy="546575"/>
          </a:xfrm>
          <a:custGeom>
            <a:avLst/>
            <a:gdLst/>
            <a:ahLst/>
            <a:cxnLst/>
            <a:rect r="r" b="b" t="t" l="l"/>
            <a:pathLst>
              <a:path h="546575" w="1631568">
                <a:moveTo>
                  <a:pt x="1631567" y="0"/>
                </a:moveTo>
                <a:lnTo>
                  <a:pt x="0" y="0"/>
                </a:lnTo>
                <a:lnTo>
                  <a:pt x="0" y="546575"/>
                </a:lnTo>
                <a:lnTo>
                  <a:pt x="1631567" y="546575"/>
                </a:lnTo>
                <a:lnTo>
                  <a:pt x="1631567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15" id="15"/>
          <p:cNvGrpSpPr/>
          <p:nvPr/>
        </p:nvGrpSpPr>
        <p:grpSpPr>
          <a:xfrm rot="0">
            <a:off x="5970003" y="3625044"/>
            <a:ext cx="503914" cy="503914"/>
            <a:chOff x="0" y="0"/>
            <a:chExt cx="187102" cy="18710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187102" cy="187102"/>
            </a:xfrm>
            <a:custGeom>
              <a:avLst/>
              <a:gdLst/>
              <a:ahLst/>
              <a:cxnLst/>
              <a:rect r="r" b="b" t="t" l="l"/>
              <a:pathLst>
                <a:path h="187102" w="187102">
                  <a:moveTo>
                    <a:pt x="93551" y="0"/>
                  </a:moveTo>
                  <a:lnTo>
                    <a:pt x="93551" y="0"/>
                  </a:lnTo>
                  <a:cubicBezTo>
                    <a:pt x="118363" y="0"/>
                    <a:pt x="142158" y="9856"/>
                    <a:pt x="159702" y="27401"/>
                  </a:cubicBezTo>
                  <a:cubicBezTo>
                    <a:pt x="177246" y="44945"/>
                    <a:pt x="187102" y="68740"/>
                    <a:pt x="187102" y="93551"/>
                  </a:cubicBezTo>
                  <a:lnTo>
                    <a:pt x="187102" y="93551"/>
                  </a:lnTo>
                  <a:cubicBezTo>
                    <a:pt x="187102" y="145218"/>
                    <a:pt x="145218" y="187102"/>
                    <a:pt x="93551" y="187102"/>
                  </a:cubicBezTo>
                  <a:lnTo>
                    <a:pt x="93551" y="187102"/>
                  </a:lnTo>
                  <a:cubicBezTo>
                    <a:pt x="41884" y="187102"/>
                    <a:pt x="0" y="145218"/>
                    <a:pt x="0" y="93551"/>
                  </a:cubicBezTo>
                  <a:lnTo>
                    <a:pt x="0" y="93551"/>
                  </a:lnTo>
                  <a:cubicBezTo>
                    <a:pt x="0" y="41884"/>
                    <a:pt x="41884" y="0"/>
                    <a:pt x="93551" y="0"/>
                  </a:cubicBezTo>
                  <a:close/>
                </a:path>
              </a:pathLst>
            </a:custGeom>
            <a:solidFill>
              <a:srgbClr val="ED3E44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28575"/>
              <a:ext cx="187102" cy="2156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8" id="18"/>
          <p:cNvGrpSpPr/>
          <p:nvPr/>
        </p:nvGrpSpPr>
        <p:grpSpPr>
          <a:xfrm rot="0">
            <a:off x="5970003" y="4592923"/>
            <a:ext cx="503914" cy="503914"/>
            <a:chOff x="0" y="0"/>
            <a:chExt cx="187102" cy="1871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187102" cy="187102"/>
            </a:xfrm>
            <a:custGeom>
              <a:avLst/>
              <a:gdLst/>
              <a:ahLst/>
              <a:cxnLst/>
              <a:rect r="r" b="b" t="t" l="l"/>
              <a:pathLst>
                <a:path h="187102" w="187102">
                  <a:moveTo>
                    <a:pt x="93551" y="0"/>
                  </a:moveTo>
                  <a:lnTo>
                    <a:pt x="93551" y="0"/>
                  </a:lnTo>
                  <a:cubicBezTo>
                    <a:pt x="118363" y="0"/>
                    <a:pt x="142158" y="9856"/>
                    <a:pt x="159702" y="27401"/>
                  </a:cubicBezTo>
                  <a:cubicBezTo>
                    <a:pt x="177246" y="44945"/>
                    <a:pt x="187102" y="68740"/>
                    <a:pt x="187102" y="93551"/>
                  </a:cubicBezTo>
                  <a:lnTo>
                    <a:pt x="187102" y="93551"/>
                  </a:lnTo>
                  <a:cubicBezTo>
                    <a:pt x="187102" y="145218"/>
                    <a:pt x="145218" y="187102"/>
                    <a:pt x="93551" y="187102"/>
                  </a:cubicBezTo>
                  <a:lnTo>
                    <a:pt x="93551" y="187102"/>
                  </a:lnTo>
                  <a:cubicBezTo>
                    <a:pt x="41884" y="187102"/>
                    <a:pt x="0" y="145218"/>
                    <a:pt x="0" y="93551"/>
                  </a:cubicBezTo>
                  <a:lnTo>
                    <a:pt x="0" y="93551"/>
                  </a:lnTo>
                  <a:cubicBezTo>
                    <a:pt x="0" y="41884"/>
                    <a:pt x="41884" y="0"/>
                    <a:pt x="93551" y="0"/>
                  </a:cubicBezTo>
                  <a:close/>
                </a:path>
              </a:pathLst>
            </a:custGeom>
            <a:solidFill>
              <a:srgbClr val="ED3E44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28575"/>
              <a:ext cx="187102" cy="2156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970003" y="5560803"/>
            <a:ext cx="503914" cy="503914"/>
            <a:chOff x="0" y="0"/>
            <a:chExt cx="187102" cy="1871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187102" cy="187102"/>
            </a:xfrm>
            <a:custGeom>
              <a:avLst/>
              <a:gdLst/>
              <a:ahLst/>
              <a:cxnLst/>
              <a:rect r="r" b="b" t="t" l="l"/>
              <a:pathLst>
                <a:path h="187102" w="187102">
                  <a:moveTo>
                    <a:pt x="93551" y="0"/>
                  </a:moveTo>
                  <a:lnTo>
                    <a:pt x="93551" y="0"/>
                  </a:lnTo>
                  <a:cubicBezTo>
                    <a:pt x="118363" y="0"/>
                    <a:pt x="142158" y="9856"/>
                    <a:pt x="159702" y="27401"/>
                  </a:cubicBezTo>
                  <a:cubicBezTo>
                    <a:pt x="177246" y="44945"/>
                    <a:pt x="187102" y="68740"/>
                    <a:pt x="187102" y="93551"/>
                  </a:cubicBezTo>
                  <a:lnTo>
                    <a:pt x="187102" y="93551"/>
                  </a:lnTo>
                  <a:cubicBezTo>
                    <a:pt x="187102" y="145218"/>
                    <a:pt x="145218" y="187102"/>
                    <a:pt x="93551" y="187102"/>
                  </a:cubicBezTo>
                  <a:lnTo>
                    <a:pt x="93551" y="187102"/>
                  </a:lnTo>
                  <a:cubicBezTo>
                    <a:pt x="41884" y="187102"/>
                    <a:pt x="0" y="145218"/>
                    <a:pt x="0" y="93551"/>
                  </a:cubicBezTo>
                  <a:lnTo>
                    <a:pt x="0" y="93551"/>
                  </a:lnTo>
                  <a:cubicBezTo>
                    <a:pt x="0" y="41884"/>
                    <a:pt x="41884" y="0"/>
                    <a:pt x="93551" y="0"/>
                  </a:cubicBezTo>
                  <a:close/>
                </a:path>
              </a:pathLst>
            </a:custGeom>
            <a:solidFill>
              <a:srgbClr val="ED3E44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28575"/>
              <a:ext cx="187102" cy="2156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0">
            <a:off x="5970003" y="6528682"/>
            <a:ext cx="503914" cy="503914"/>
            <a:chOff x="0" y="0"/>
            <a:chExt cx="187102" cy="187102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87102" cy="187102"/>
            </a:xfrm>
            <a:custGeom>
              <a:avLst/>
              <a:gdLst/>
              <a:ahLst/>
              <a:cxnLst/>
              <a:rect r="r" b="b" t="t" l="l"/>
              <a:pathLst>
                <a:path h="187102" w="187102">
                  <a:moveTo>
                    <a:pt x="93551" y="0"/>
                  </a:moveTo>
                  <a:lnTo>
                    <a:pt x="93551" y="0"/>
                  </a:lnTo>
                  <a:cubicBezTo>
                    <a:pt x="118363" y="0"/>
                    <a:pt x="142158" y="9856"/>
                    <a:pt x="159702" y="27401"/>
                  </a:cubicBezTo>
                  <a:cubicBezTo>
                    <a:pt x="177246" y="44945"/>
                    <a:pt x="187102" y="68740"/>
                    <a:pt x="187102" y="93551"/>
                  </a:cubicBezTo>
                  <a:lnTo>
                    <a:pt x="187102" y="93551"/>
                  </a:lnTo>
                  <a:cubicBezTo>
                    <a:pt x="187102" y="145218"/>
                    <a:pt x="145218" y="187102"/>
                    <a:pt x="93551" y="187102"/>
                  </a:cubicBezTo>
                  <a:lnTo>
                    <a:pt x="93551" y="187102"/>
                  </a:lnTo>
                  <a:cubicBezTo>
                    <a:pt x="41884" y="187102"/>
                    <a:pt x="0" y="145218"/>
                    <a:pt x="0" y="93551"/>
                  </a:cubicBezTo>
                  <a:lnTo>
                    <a:pt x="0" y="93551"/>
                  </a:lnTo>
                  <a:cubicBezTo>
                    <a:pt x="0" y="41884"/>
                    <a:pt x="41884" y="0"/>
                    <a:pt x="93551" y="0"/>
                  </a:cubicBezTo>
                  <a:close/>
                </a:path>
              </a:pathLst>
            </a:custGeom>
            <a:solidFill>
              <a:srgbClr val="ED3E44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28575"/>
              <a:ext cx="187102" cy="2156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27" id="27"/>
          <p:cNvSpPr/>
          <p:nvPr/>
        </p:nvSpPr>
        <p:spPr>
          <a:xfrm flipH="false" flipV="false" rot="0">
            <a:off x="1016993" y="3526121"/>
            <a:ext cx="881961" cy="431359"/>
          </a:xfrm>
          <a:custGeom>
            <a:avLst/>
            <a:gdLst/>
            <a:ahLst/>
            <a:cxnLst/>
            <a:rect r="r" b="b" t="t" l="l"/>
            <a:pathLst>
              <a:path h="431359" w="881961">
                <a:moveTo>
                  <a:pt x="0" y="0"/>
                </a:moveTo>
                <a:lnTo>
                  <a:pt x="881961" y="0"/>
                </a:lnTo>
                <a:lnTo>
                  <a:pt x="881961" y="431359"/>
                </a:lnTo>
                <a:lnTo>
                  <a:pt x="0" y="4313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1988657" y="3526121"/>
            <a:ext cx="881961" cy="431359"/>
          </a:xfrm>
          <a:custGeom>
            <a:avLst/>
            <a:gdLst/>
            <a:ahLst/>
            <a:cxnLst/>
            <a:rect r="r" b="b" t="t" l="l"/>
            <a:pathLst>
              <a:path h="431359" w="881961">
                <a:moveTo>
                  <a:pt x="0" y="0"/>
                </a:moveTo>
                <a:lnTo>
                  <a:pt x="881960" y="0"/>
                </a:lnTo>
                <a:lnTo>
                  <a:pt x="881960" y="431359"/>
                </a:lnTo>
                <a:lnTo>
                  <a:pt x="0" y="4313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1025889" y="4280606"/>
            <a:ext cx="402357" cy="847878"/>
          </a:xfrm>
          <a:custGeom>
            <a:avLst/>
            <a:gdLst/>
            <a:ahLst/>
            <a:cxnLst/>
            <a:rect r="r" b="b" t="t" l="l"/>
            <a:pathLst>
              <a:path h="847878" w="402357">
                <a:moveTo>
                  <a:pt x="0" y="0"/>
                </a:moveTo>
                <a:lnTo>
                  <a:pt x="402356" y="0"/>
                </a:lnTo>
                <a:lnTo>
                  <a:pt x="402356" y="847878"/>
                </a:lnTo>
                <a:lnTo>
                  <a:pt x="0" y="84787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1532669" y="4280606"/>
            <a:ext cx="402357" cy="847878"/>
          </a:xfrm>
          <a:custGeom>
            <a:avLst/>
            <a:gdLst/>
            <a:ahLst/>
            <a:cxnLst/>
            <a:rect r="r" b="b" t="t" l="l"/>
            <a:pathLst>
              <a:path h="847878" w="402357">
                <a:moveTo>
                  <a:pt x="0" y="0"/>
                </a:moveTo>
                <a:lnTo>
                  <a:pt x="402356" y="0"/>
                </a:lnTo>
                <a:lnTo>
                  <a:pt x="402356" y="847878"/>
                </a:lnTo>
                <a:lnTo>
                  <a:pt x="0" y="84787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1016428" y="5404290"/>
            <a:ext cx="516241" cy="818249"/>
          </a:xfrm>
          <a:custGeom>
            <a:avLst/>
            <a:gdLst/>
            <a:ahLst/>
            <a:cxnLst/>
            <a:rect r="r" b="b" t="t" l="l"/>
            <a:pathLst>
              <a:path h="818249" w="516241">
                <a:moveTo>
                  <a:pt x="0" y="0"/>
                </a:moveTo>
                <a:lnTo>
                  <a:pt x="516241" y="0"/>
                </a:lnTo>
                <a:lnTo>
                  <a:pt x="516241" y="818250"/>
                </a:lnTo>
                <a:lnTo>
                  <a:pt x="0" y="8182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1523208" y="5404290"/>
            <a:ext cx="516241" cy="818249"/>
          </a:xfrm>
          <a:custGeom>
            <a:avLst/>
            <a:gdLst/>
            <a:ahLst/>
            <a:cxnLst/>
            <a:rect r="r" b="b" t="t" l="l"/>
            <a:pathLst>
              <a:path h="818249" w="516241">
                <a:moveTo>
                  <a:pt x="0" y="0"/>
                </a:moveTo>
                <a:lnTo>
                  <a:pt x="516240" y="0"/>
                </a:lnTo>
                <a:lnTo>
                  <a:pt x="516240" y="818250"/>
                </a:lnTo>
                <a:lnTo>
                  <a:pt x="0" y="8182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1025889" y="6497027"/>
            <a:ext cx="613066" cy="509402"/>
          </a:xfrm>
          <a:custGeom>
            <a:avLst/>
            <a:gdLst/>
            <a:ahLst/>
            <a:cxnLst/>
            <a:rect r="r" b="b" t="t" l="l"/>
            <a:pathLst>
              <a:path h="509402" w="613066">
                <a:moveTo>
                  <a:pt x="0" y="0"/>
                </a:moveTo>
                <a:lnTo>
                  <a:pt x="613065" y="0"/>
                </a:lnTo>
                <a:lnTo>
                  <a:pt x="613065" y="509402"/>
                </a:lnTo>
                <a:lnTo>
                  <a:pt x="0" y="50940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1723455" y="6497027"/>
            <a:ext cx="613066" cy="509402"/>
          </a:xfrm>
          <a:custGeom>
            <a:avLst/>
            <a:gdLst/>
            <a:ahLst/>
            <a:cxnLst/>
            <a:rect r="r" b="b" t="t" l="l"/>
            <a:pathLst>
              <a:path h="509402" w="613066">
                <a:moveTo>
                  <a:pt x="0" y="0"/>
                </a:moveTo>
                <a:lnTo>
                  <a:pt x="613065" y="0"/>
                </a:lnTo>
                <a:lnTo>
                  <a:pt x="613065" y="509402"/>
                </a:lnTo>
                <a:lnTo>
                  <a:pt x="0" y="50940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1016428" y="7280916"/>
            <a:ext cx="622527" cy="774637"/>
          </a:xfrm>
          <a:custGeom>
            <a:avLst/>
            <a:gdLst/>
            <a:ahLst/>
            <a:cxnLst/>
            <a:rect r="r" b="b" t="t" l="l"/>
            <a:pathLst>
              <a:path h="774637" w="622527">
                <a:moveTo>
                  <a:pt x="0" y="0"/>
                </a:moveTo>
                <a:lnTo>
                  <a:pt x="622526" y="0"/>
                </a:lnTo>
                <a:lnTo>
                  <a:pt x="622526" y="774637"/>
                </a:lnTo>
                <a:lnTo>
                  <a:pt x="0" y="77463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1733847" y="7280916"/>
            <a:ext cx="622527" cy="774637"/>
          </a:xfrm>
          <a:custGeom>
            <a:avLst/>
            <a:gdLst/>
            <a:ahLst/>
            <a:cxnLst/>
            <a:rect r="r" b="b" t="t" l="l"/>
            <a:pathLst>
              <a:path h="774637" w="622527">
                <a:moveTo>
                  <a:pt x="0" y="0"/>
                </a:moveTo>
                <a:lnTo>
                  <a:pt x="622527" y="0"/>
                </a:lnTo>
                <a:lnTo>
                  <a:pt x="622527" y="774637"/>
                </a:lnTo>
                <a:lnTo>
                  <a:pt x="0" y="77463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1025889" y="8464441"/>
            <a:ext cx="613066" cy="603034"/>
          </a:xfrm>
          <a:custGeom>
            <a:avLst/>
            <a:gdLst/>
            <a:ahLst/>
            <a:cxnLst/>
            <a:rect r="r" b="b" t="t" l="l"/>
            <a:pathLst>
              <a:path h="603034" w="613066">
                <a:moveTo>
                  <a:pt x="0" y="0"/>
                </a:moveTo>
                <a:lnTo>
                  <a:pt x="613065" y="0"/>
                </a:lnTo>
                <a:lnTo>
                  <a:pt x="613065" y="603034"/>
                </a:lnTo>
                <a:lnTo>
                  <a:pt x="0" y="603034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1081042" y="9269733"/>
            <a:ext cx="342624" cy="673012"/>
          </a:xfrm>
          <a:custGeom>
            <a:avLst/>
            <a:gdLst/>
            <a:ahLst/>
            <a:cxnLst/>
            <a:rect r="r" b="b" t="t" l="l"/>
            <a:pathLst>
              <a:path h="673012" w="342624">
                <a:moveTo>
                  <a:pt x="0" y="0"/>
                </a:moveTo>
                <a:lnTo>
                  <a:pt x="342624" y="0"/>
                </a:lnTo>
                <a:lnTo>
                  <a:pt x="342624" y="673012"/>
                </a:lnTo>
                <a:lnTo>
                  <a:pt x="0" y="67301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1512333" y="9269733"/>
            <a:ext cx="342624" cy="673012"/>
          </a:xfrm>
          <a:custGeom>
            <a:avLst/>
            <a:gdLst/>
            <a:ahLst/>
            <a:cxnLst/>
            <a:rect r="r" b="b" t="t" l="l"/>
            <a:pathLst>
              <a:path h="673012" w="342624">
                <a:moveTo>
                  <a:pt x="0" y="0"/>
                </a:moveTo>
                <a:lnTo>
                  <a:pt x="342625" y="0"/>
                </a:lnTo>
                <a:lnTo>
                  <a:pt x="342625" y="673012"/>
                </a:lnTo>
                <a:lnTo>
                  <a:pt x="0" y="67301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2960320" y="3526121"/>
            <a:ext cx="881961" cy="431359"/>
          </a:xfrm>
          <a:custGeom>
            <a:avLst/>
            <a:gdLst/>
            <a:ahLst/>
            <a:cxnLst/>
            <a:rect r="r" b="b" t="t" l="l"/>
            <a:pathLst>
              <a:path h="431359" w="881961">
                <a:moveTo>
                  <a:pt x="0" y="0"/>
                </a:moveTo>
                <a:lnTo>
                  <a:pt x="881961" y="0"/>
                </a:lnTo>
                <a:lnTo>
                  <a:pt x="881961" y="431359"/>
                </a:lnTo>
                <a:lnTo>
                  <a:pt x="0" y="43135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2039448" y="4280606"/>
            <a:ext cx="402357" cy="847878"/>
          </a:xfrm>
          <a:custGeom>
            <a:avLst/>
            <a:gdLst/>
            <a:ahLst/>
            <a:cxnLst/>
            <a:rect r="r" b="b" t="t" l="l"/>
            <a:pathLst>
              <a:path h="847878" w="402357">
                <a:moveTo>
                  <a:pt x="0" y="0"/>
                </a:moveTo>
                <a:lnTo>
                  <a:pt x="402357" y="0"/>
                </a:lnTo>
                <a:lnTo>
                  <a:pt x="402357" y="847878"/>
                </a:lnTo>
                <a:lnTo>
                  <a:pt x="0" y="84787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2546228" y="4280606"/>
            <a:ext cx="402357" cy="847878"/>
          </a:xfrm>
          <a:custGeom>
            <a:avLst/>
            <a:gdLst/>
            <a:ahLst/>
            <a:cxnLst/>
            <a:rect r="r" b="b" t="t" l="l"/>
            <a:pathLst>
              <a:path h="847878" w="402357">
                <a:moveTo>
                  <a:pt x="0" y="0"/>
                </a:moveTo>
                <a:lnTo>
                  <a:pt x="402357" y="0"/>
                </a:lnTo>
                <a:lnTo>
                  <a:pt x="402357" y="847878"/>
                </a:lnTo>
                <a:lnTo>
                  <a:pt x="0" y="84787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3053008" y="4280606"/>
            <a:ext cx="402357" cy="847878"/>
          </a:xfrm>
          <a:custGeom>
            <a:avLst/>
            <a:gdLst/>
            <a:ahLst/>
            <a:cxnLst/>
            <a:rect r="r" b="b" t="t" l="l"/>
            <a:pathLst>
              <a:path h="847878" w="402357">
                <a:moveTo>
                  <a:pt x="0" y="0"/>
                </a:moveTo>
                <a:lnTo>
                  <a:pt x="402357" y="0"/>
                </a:lnTo>
                <a:lnTo>
                  <a:pt x="402357" y="847878"/>
                </a:lnTo>
                <a:lnTo>
                  <a:pt x="0" y="84787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0">
            <a:off x="2029987" y="5404290"/>
            <a:ext cx="516241" cy="818249"/>
          </a:xfrm>
          <a:custGeom>
            <a:avLst/>
            <a:gdLst/>
            <a:ahLst/>
            <a:cxnLst/>
            <a:rect r="r" b="b" t="t" l="l"/>
            <a:pathLst>
              <a:path h="818249" w="516241">
                <a:moveTo>
                  <a:pt x="0" y="0"/>
                </a:moveTo>
                <a:lnTo>
                  <a:pt x="516241" y="0"/>
                </a:lnTo>
                <a:lnTo>
                  <a:pt x="516241" y="818250"/>
                </a:lnTo>
                <a:lnTo>
                  <a:pt x="0" y="8182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2536767" y="5404290"/>
            <a:ext cx="516241" cy="818249"/>
          </a:xfrm>
          <a:custGeom>
            <a:avLst/>
            <a:gdLst/>
            <a:ahLst/>
            <a:cxnLst/>
            <a:rect r="r" b="b" t="t" l="l"/>
            <a:pathLst>
              <a:path h="818249" w="516241">
                <a:moveTo>
                  <a:pt x="0" y="0"/>
                </a:moveTo>
                <a:lnTo>
                  <a:pt x="516241" y="0"/>
                </a:lnTo>
                <a:lnTo>
                  <a:pt x="516241" y="818250"/>
                </a:lnTo>
                <a:lnTo>
                  <a:pt x="0" y="8182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3043547" y="5404290"/>
            <a:ext cx="516241" cy="818249"/>
          </a:xfrm>
          <a:custGeom>
            <a:avLst/>
            <a:gdLst/>
            <a:ahLst/>
            <a:cxnLst/>
            <a:rect r="r" b="b" t="t" l="l"/>
            <a:pathLst>
              <a:path h="818249" w="516241">
                <a:moveTo>
                  <a:pt x="0" y="0"/>
                </a:moveTo>
                <a:lnTo>
                  <a:pt x="516241" y="0"/>
                </a:lnTo>
                <a:lnTo>
                  <a:pt x="516241" y="818250"/>
                </a:lnTo>
                <a:lnTo>
                  <a:pt x="0" y="8182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3550327" y="5404290"/>
            <a:ext cx="516241" cy="818249"/>
          </a:xfrm>
          <a:custGeom>
            <a:avLst/>
            <a:gdLst/>
            <a:ahLst/>
            <a:cxnLst/>
            <a:rect r="r" b="b" t="t" l="l"/>
            <a:pathLst>
              <a:path h="818249" w="516241">
                <a:moveTo>
                  <a:pt x="0" y="0"/>
                </a:moveTo>
                <a:lnTo>
                  <a:pt x="516241" y="0"/>
                </a:lnTo>
                <a:lnTo>
                  <a:pt x="516241" y="818250"/>
                </a:lnTo>
                <a:lnTo>
                  <a:pt x="0" y="81825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false" flipV="false" rot="0">
            <a:off x="2421020" y="6497027"/>
            <a:ext cx="613066" cy="509402"/>
          </a:xfrm>
          <a:custGeom>
            <a:avLst/>
            <a:gdLst/>
            <a:ahLst/>
            <a:cxnLst/>
            <a:rect r="r" b="b" t="t" l="l"/>
            <a:pathLst>
              <a:path h="509402" w="613066">
                <a:moveTo>
                  <a:pt x="0" y="0"/>
                </a:moveTo>
                <a:lnTo>
                  <a:pt x="613066" y="0"/>
                </a:lnTo>
                <a:lnTo>
                  <a:pt x="613066" y="509402"/>
                </a:lnTo>
                <a:lnTo>
                  <a:pt x="0" y="50940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0">
            <a:off x="3118586" y="6497027"/>
            <a:ext cx="613066" cy="509402"/>
          </a:xfrm>
          <a:custGeom>
            <a:avLst/>
            <a:gdLst/>
            <a:ahLst/>
            <a:cxnLst/>
            <a:rect r="r" b="b" t="t" l="l"/>
            <a:pathLst>
              <a:path h="509402" w="613066">
                <a:moveTo>
                  <a:pt x="0" y="0"/>
                </a:moveTo>
                <a:lnTo>
                  <a:pt x="613066" y="0"/>
                </a:lnTo>
                <a:lnTo>
                  <a:pt x="613066" y="509402"/>
                </a:lnTo>
                <a:lnTo>
                  <a:pt x="0" y="50940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0" id="50"/>
          <p:cNvSpPr/>
          <p:nvPr/>
        </p:nvSpPr>
        <p:spPr>
          <a:xfrm flipH="false" flipV="false" rot="0">
            <a:off x="1943625" y="9269733"/>
            <a:ext cx="342624" cy="673012"/>
          </a:xfrm>
          <a:custGeom>
            <a:avLst/>
            <a:gdLst/>
            <a:ahLst/>
            <a:cxnLst/>
            <a:rect r="r" b="b" t="t" l="l"/>
            <a:pathLst>
              <a:path h="673012" w="342624">
                <a:moveTo>
                  <a:pt x="0" y="0"/>
                </a:moveTo>
                <a:lnTo>
                  <a:pt x="342624" y="0"/>
                </a:lnTo>
                <a:lnTo>
                  <a:pt x="342624" y="673012"/>
                </a:lnTo>
                <a:lnTo>
                  <a:pt x="0" y="67301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1" id="51"/>
          <p:cNvSpPr/>
          <p:nvPr/>
        </p:nvSpPr>
        <p:spPr>
          <a:xfrm flipH="false" flipV="false" rot="0">
            <a:off x="2374916" y="9269733"/>
            <a:ext cx="342624" cy="673012"/>
          </a:xfrm>
          <a:custGeom>
            <a:avLst/>
            <a:gdLst/>
            <a:ahLst/>
            <a:cxnLst/>
            <a:rect r="r" b="b" t="t" l="l"/>
            <a:pathLst>
              <a:path h="673012" w="342624">
                <a:moveTo>
                  <a:pt x="0" y="0"/>
                </a:moveTo>
                <a:lnTo>
                  <a:pt x="342624" y="0"/>
                </a:lnTo>
                <a:lnTo>
                  <a:pt x="342624" y="673012"/>
                </a:lnTo>
                <a:lnTo>
                  <a:pt x="0" y="67301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2" id="52"/>
          <p:cNvSpPr/>
          <p:nvPr/>
        </p:nvSpPr>
        <p:spPr>
          <a:xfrm flipH="false" flipV="false" rot="0">
            <a:off x="2806207" y="9269733"/>
            <a:ext cx="342624" cy="673012"/>
          </a:xfrm>
          <a:custGeom>
            <a:avLst/>
            <a:gdLst/>
            <a:ahLst/>
            <a:cxnLst/>
            <a:rect r="r" b="b" t="t" l="l"/>
            <a:pathLst>
              <a:path h="673012" w="342624">
                <a:moveTo>
                  <a:pt x="0" y="0"/>
                </a:moveTo>
                <a:lnTo>
                  <a:pt x="342625" y="0"/>
                </a:lnTo>
                <a:lnTo>
                  <a:pt x="342625" y="673012"/>
                </a:lnTo>
                <a:lnTo>
                  <a:pt x="0" y="67301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3" id="53"/>
          <p:cNvSpPr/>
          <p:nvPr/>
        </p:nvSpPr>
        <p:spPr>
          <a:xfrm flipH="false" flipV="false" rot="0">
            <a:off x="3237499" y="9269733"/>
            <a:ext cx="342624" cy="673012"/>
          </a:xfrm>
          <a:custGeom>
            <a:avLst/>
            <a:gdLst/>
            <a:ahLst/>
            <a:cxnLst/>
            <a:rect r="r" b="b" t="t" l="l"/>
            <a:pathLst>
              <a:path h="673012" w="342624">
                <a:moveTo>
                  <a:pt x="0" y="0"/>
                </a:moveTo>
                <a:lnTo>
                  <a:pt x="342624" y="0"/>
                </a:lnTo>
                <a:lnTo>
                  <a:pt x="342624" y="673012"/>
                </a:lnTo>
                <a:lnTo>
                  <a:pt x="0" y="67301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4" id="54"/>
          <p:cNvSpPr/>
          <p:nvPr/>
        </p:nvSpPr>
        <p:spPr>
          <a:xfrm flipH="false" flipV="false" rot="0">
            <a:off x="3668790" y="9269733"/>
            <a:ext cx="342624" cy="673012"/>
          </a:xfrm>
          <a:custGeom>
            <a:avLst/>
            <a:gdLst/>
            <a:ahLst/>
            <a:cxnLst/>
            <a:rect r="r" b="b" t="t" l="l"/>
            <a:pathLst>
              <a:path h="673012" w="342624">
                <a:moveTo>
                  <a:pt x="0" y="0"/>
                </a:moveTo>
                <a:lnTo>
                  <a:pt x="342624" y="0"/>
                </a:lnTo>
                <a:lnTo>
                  <a:pt x="342624" y="673012"/>
                </a:lnTo>
                <a:lnTo>
                  <a:pt x="0" y="67301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5" id="55"/>
          <p:cNvSpPr/>
          <p:nvPr/>
        </p:nvSpPr>
        <p:spPr>
          <a:xfrm flipH="true" flipV="false" rot="3243296">
            <a:off x="5054153" y="832934"/>
            <a:ext cx="625361" cy="1317811"/>
          </a:xfrm>
          <a:custGeom>
            <a:avLst/>
            <a:gdLst/>
            <a:ahLst/>
            <a:cxnLst/>
            <a:rect r="r" b="b" t="t" l="l"/>
            <a:pathLst>
              <a:path h="1317811" w="625361">
                <a:moveTo>
                  <a:pt x="625361" y="0"/>
                </a:moveTo>
                <a:lnTo>
                  <a:pt x="0" y="0"/>
                </a:lnTo>
                <a:lnTo>
                  <a:pt x="0" y="1317811"/>
                </a:lnTo>
                <a:lnTo>
                  <a:pt x="625361" y="1317811"/>
                </a:lnTo>
                <a:lnTo>
                  <a:pt x="625361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6" id="56"/>
          <p:cNvSpPr/>
          <p:nvPr/>
        </p:nvSpPr>
        <p:spPr>
          <a:xfrm flipH="false" flipV="false" rot="-3530033">
            <a:off x="1771509" y="801559"/>
            <a:ext cx="625361" cy="1317811"/>
          </a:xfrm>
          <a:custGeom>
            <a:avLst/>
            <a:gdLst/>
            <a:ahLst/>
            <a:cxnLst/>
            <a:rect r="r" b="b" t="t" l="l"/>
            <a:pathLst>
              <a:path h="1317811" w="625361">
                <a:moveTo>
                  <a:pt x="0" y="0"/>
                </a:moveTo>
                <a:lnTo>
                  <a:pt x="625361" y="0"/>
                </a:lnTo>
                <a:lnTo>
                  <a:pt x="625361" y="1317811"/>
                </a:lnTo>
                <a:lnTo>
                  <a:pt x="0" y="131781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7" id="57"/>
          <p:cNvSpPr txBox="true"/>
          <p:nvPr/>
        </p:nvSpPr>
        <p:spPr>
          <a:xfrm rot="0">
            <a:off x="2696627" y="1161031"/>
            <a:ext cx="2219719" cy="10135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865"/>
              </a:lnSpc>
              <a:spcBef>
                <a:spcPct val="0"/>
              </a:spcBef>
            </a:pPr>
            <a:r>
              <a:rPr lang="en-US" sz="8271" spc="-620">
                <a:solidFill>
                  <a:srgbClr val="ED3E44"/>
                </a:solidFill>
                <a:latin typeface="Baloo"/>
                <a:ea typeface="Baloo"/>
                <a:cs typeface="Baloo"/>
                <a:sym typeface="Baloo"/>
              </a:rPr>
              <a:t>Тәтті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1646964" y="1967026"/>
            <a:ext cx="4289909" cy="11358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865"/>
              </a:lnSpc>
              <a:spcBef>
                <a:spcPct val="0"/>
              </a:spcBef>
            </a:pPr>
            <a:r>
              <a:rPr lang="en-US" sz="8271" spc="-620">
                <a:solidFill>
                  <a:srgbClr val="ED3E44"/>
                </a:solidFill>
                <a:latin typeface="Baloo"/>
                <a:ea typeface="Baloo"/>
                <a:cs typeface="Baloo"/>
                <a:sym typeface="Baloo"/>
              </a:rPr>
              <a:t>сәйкестік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6054370" y="3675233"/>
            <a:ext cx="335179" cy="3684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1"/>
              </a:lnSpc>
            </a:pPr>
            <a:r>
              <a:rPr lang="en-US" sz="2194">
                <a:solidFill>
                  <a:srgbClr val="FFFFFF"/>
                </a:solidFill>
                <a:latin typeface="Baloo"/>
                <a:ea typeface="Baloo"/>
                <a:cs typeface="Baloo"/>
                <a:sym typeface="Baloo"/>
              </a:rPr>
              <a:t>7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6054370" y="4642674"/>
            <a:ext cx="335179" cy="3684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1"/>
              </a:lnSpc>
            </a:pPr>
            <a:r>
              <a:rPr lang="en-US" sz="2194">
                <a:solidFill>
                  <a:srgbClr val="FFFFFF"/>
                </a:solidFill>
                <a:latin typeface="Baloo"/>
                <a:ea typeface="Baloo"/>
                <a:cs typeface="Baloo"/>
                <a:sym typeface="Baloo"/>
              </a:rPr>
              <a:t>6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6054370" y="5610115"/>
            <a:ext cx="335179" cy="3684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1"/>
              </a:lnSpc>
            </a:pPr>
            <a:r>
              <a:rPr lang="en-US" sz="2194">
                <a:solidFill>
                  <a:srgbClr val="FFFFFF"/>
                </a:solidFill>
                <a:latin typeface="Baloo"/>
                <a:ea typeface="Baloo"/>
                <a:cs typeface="Baloo"/>
                <a:sym typeface="Baloo"/>
              </a:rPr>
              <a:t>4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6054370" y="6577556"/>
            <a:ext cx="335179" cy="3684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1"/>
              </a:lnSpc>
            </a:pPr>
            <a:r>
              <a:rPr lang="en-US" sz="2194">
                <a:solidFill>
                  <a:srgbClr val="FFFFFF"/>
                </a:solidFill>
                <a:latin typeface="Baloo"/>
                <a:ea typeface="Baloo"/>
                <a:cs typeface="Baloo"/>
                <a:sym typeface="Baloo"/>
              </a:rPr>
              <a:t>3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6054370" y="7544998"/>
            <a:ext cx="335179" cy="3684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1"/>
              </a:lnSpc>
            </a:pPr>
            <a:r>
              <a:rPr lang="en-US" sz="2194">
                <a:solidFill>
                  <a:srgbClr val="FFFFFF"/>
                </a:solidFill>
                <a:latin typeface="Baloo"/>
                <a:ea typeface="Baloo"/>
                <a:cs typeface="Baloo"/>
                <a:sym typeface="Baloo"/>
              </a:rPr>
              <a:t>1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6054370" y="8512439"/>
            <a:ext cx="335179" cy="3684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1"/>
              </a:lnSpc>
            </a:pPr>
            <a:r>
              <a:rPr lang="en-US" sz="2194">
                <a:solidFill>
                  <a:srgbClr val="FFFFFF"/>
                </a:solidFill>
                <a:latin typeface="Baloo"/>
                <a:ea typeface="Baloo"/>
                <a:cs typeface="Baloo"/>
                <a:sym typeface="Baloo"/>
              </a:rPr>
              <a:t>5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6054370" y="9479880"/>
            <a:ext cx="335179" cy="3684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1"/>
              </a:lnSpc>
            </a:pPr>
            <a:r>
              <a:rPr lang="en-US" sz="2194">
                <a:solidFill>
                  <a:srgbClr val="FFFFFF"/>
                </a:solidFill>
                <a:latin typeface="Baloo"/>
                <a:ea typeface="Baloo"/>
                <a:cs typeface="Baloo"/>
                <a:sym typeface="Baloo"/>
              </a:rPr>
              <a:t>2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1302552" y="2859371"/>
            <a:ext cx="4954897" cy="238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920"/>
              </a:lnSpc>
              <a:spcBef>
                <a:spcPct val="0"/>
              </a:spcBef>
            </a:pPr>
            <a:r>
              <a:rPr lang="en-US" sz="1600" spc="-4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Count the objects. Match them with the numbers.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DAGZRCYw9CM</dc:identifier>
  <dcterms:modified xsi:type="dcterms:W3CDTF">2011-08-01T06:04:30Z</dcterms:modified>
  <cp:revision>1</cp:revision>
  <dc:title>Cute Matching Worksheet Colourful Educational Style</dc:title>
</cp:coreProperties>
</file>