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Quicksand Bold" charset="1" panose="00000800000000000000"/>
      <p:regular r:id="rId7"/>
    </p:embeddedFont>
    <p:embeddedFont>
      <p:font typeface="Cup Cakes" charset="1" panose="00000500000000000000"/>
      <p:regular r:id="rId8"/>
    </p:embeddedFont>
    <p:embeddedFont>
      <p:font typeface="Open Sans Light" charset="1" panose="020B0306030504020204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74247" y="821499"/>
            <a:ext cx="6811506" cy="9049001"/>
            <a:chOff x="0" y="0"/>
            <a:chExt cx="6428091" cy="853963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428091" cy="8539638"/>
            </a:xfrm>
            <a:custGeom>
              <a:avLst/>
              <a:gdLst/>
              <a:ahLst/>
              <a:cxnLst/>
              <a:rect r="r" b="b" t="t" l="l"/>
              <a:pathLst>
                <a:path h="8539638" w="6428091">
                  <a:moveTo>
                    <a:pt x="6212191" y="0"/>
                  </a:moveTo>
                  <a:lnTo>
                    <a:pt x="215900" y="0"/>
                  </a:lnTo>
                  <a:cubicBezTo>
                    <a:pt x="96520" y="0"/>
                    <a:pt x="0" y="96520"/>
                    <a:pt x="0" y="215900"/>
                  </a:cubicBezTo>
                  <a:lnTo>
                    <a:pt x="0" y="8323738"/>
                  </a:lnTo>
                  <a:cubicBezTo>
                    <a:pt x="0" y="8443119"/>
                    <a:pt x="96520" y="8539638"/>
                    <a:pt x="215900" y="8539638"/>
                  </a:cubicBezTo>
                  <a:lnTo>
                    <a:pt x="6212191" y="8539638"/>
                  </a:lnTo>
                  <a:cubicBezTo>
                    <a:pt x="6331571" y="8539638"/>
                    <a:pt x="6428091" y="8443119"/>
                    <a:pt x="6428091" y="8323738"/>
                  </a:cubicBezTo>
                  <a:lnTo>
                    <a:pt x="6428091" y="215900"/>
                  </a:lnTo>
                  <a:cubicBezTo>
                    <a:pt x="6428091" y="96520"/>
                    <a:pt x="6331571" y="0"/>
                    <a:pt x="6212191" y="0"/>
                  </a:cubicBezTo>
                  <a:close/>
                  <a:moveTo>
                    <a:pt x="6377291" y="1270000"/>
                  </a:moveTo>
                  <a:lnTo>
                    <a:pt x="6377291" y="8323738"/>
                  </a:lnTo>
                  <a:cubicBezTo>
                    <a:pt x="6377291" y="8415179"/>
                    <a:pt x="6303631" y="8488838"/>
                    <a:pt x="6212191" y="8488838"/>
                  </a:cubicBezTo>
                  <a:lnTo>
                    <a:pt x="215900" y="8488838"/>
                  </a:lnTo>
                  <a:cubicBezTo>
                    <a:pt x="124460" y="8488838"/>
                    <a:pt x="50800" y="8415179"/>
                    <a:pt x="50800" y="8323738"/>
                  </a:cubicBezTo>
                  <a:lnTo>
                    <a:pt x="50800" y="215900"/>
                  </a:lnTo>
                  <a:cubicBezTo>
                    <a:pt x="50800" y="124460"/>
                    <a:pt x="124460" y="50800"/>
                    <a:pt x="215900" y="50800"/>
                  </a:cubicBezTo>
                  <a:lnTo>
                    <a:pt x="6212191" y="50800"/>
                  </a:lnTo>
                  <a:cubicBezTo>
                    <a:pt x="6303631" y="50800"/>
                    <a:pt x="6377291" y="124460"/>
                    <a:pt x="6377291" y="215900"/>
                  </a:cubicBezTo>
                  <a:lnTo>
                    <a:pt x="6377291" y="1270000"/>
                  </a:lnTo>
                  <a:close/>
                </a:path>
              </a:pathLst>
            </a:custGeom>
            <a:solidFill>
              <a:srgbClr val="F6705A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769667" y="1210235"/>
            <a:ext cx="2924974" cy="286676"/>
            <a:chOff x="0" y="0"/>
            <a:chExt cx="3899965" cy="382235"/>
          </a:xfrm>
        </p:grpSpPr>
        <p:grpSp>
          <p:nvGrpSpPr>
            <p:cNvPr name="Group 5" id="5"/>
            <p:cNvGrpSpPr/>
            <p:nvPr/>
          </p:nvGrpSpPr>
          <p:grpSpPr>
            <a:xfrm rot="0">
              <a:off x="0" y="229765"/>
              <a:ext cx="3899965" cy="152470"/>
              <a:chOff x="0" y="0"/>
              <a:chExt cx="14618114" cy="571500"/>
            </a:xfrm>
          </p:grpSpPr>
          <p:sp>
            <p:nvSpPr>
              <p:cNvPr name="Freeform 6" id="6"/>
              <p:cNvSpPr/>
              <p:nvPr/>
            </p:nvSpPr>
            <p:spPr>
              <a:xfrm flipH="false" flipV="false" rot="0">
                <a:off x="0" y="255270"/>
                <a:ext cx="14618114" cy="69850"/>
              </a:xfrm>
              <a:custGeom>
                <a:avLst/>
                <a:gdLst/>
                <a:ahLst/>
                <a:cxnLst/>
                <a:rect r="r" b="b" t="t" l="l"/>
                <a:pathLst>
                  <a:path h="69850" w="14618114">
                    <a:moveTo>
                      <a:pt x="14327284" y="0"/>
                    </a:moveTo>
                    <a:lnTo>
                      <a:pt x="0" y="0"/>
                    </a:lnTo>
                    <a:lnTo>
                      <a:pt x="0" y="69850"/>
                    </a:lnTo>
                    <a:lnTo>
                      <a:pt x="14618114" y="69850"/>
                    </a:lnTo>
                    <a:lnTo>
                      <a:pt x="14618114" y="0"/>
                    </a:lnTo>
                    <a:close/>
                  </a:path>
                </a:pathLst>
              </a:custGeom>
              <a:solidFill>
                <a:srgbClr val="000000">
                  <a:alpha val="60000"/>
                </a:srgbClr>
              </a:solidFill>
            </p:spPr>
          </p:sp>
        </p:grpSp>
        <p:sp>
          <p:nvSpPr>
            <p:cNvPr name="TextBox 7" id="7"/>
            <p:cNvSpPr txBox="true"/>
            <p:nvPr/>
          </p:nvSpPr>
          <p:spPr>
            <a:xfrm rot="0">
              <a:off x="0" y="9525"/>
              <a:ext cx="3899965" cy="2202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283"/>
                </a:lnSpc>
              </a:pPr>
              <a:r>
                <a:rPr lang="en-US" sz="1167" b="true">
                  <a:solidFill>
                    <a:srgbClr val="000000"/>
                  </a:solidFill>
                  <a:latin typeface="Quicksand Bold"/>
                  <a:ea typeface="Quicksand Bold"/>
                  <a:cs typeface="Quicksand Bold"/>
                  <a:sym typeface="Quicksand Bold"/>
                </a:rPr>
                <a:t>Name:</a:t>
              </a: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4026624" y="1013444"/>
            <a:ext cx="2586202" cy="1852661"/>
          </a:xfrm>
          <a:custGeom>
            <a:avLst/>
            <a:gdLst/>
            <a:ahLst/>
            <a:cxnLst/>
            <a:rect r="r" b="b" t="t" l="l"/>
            <a:pathLst>
              <a:path h="1852661" w="2586202">
                <a:moveTo>
                  <a:pt x="0" y="0"/>
                </a:moveTo>
                <a:lnTo>
                  <a:pt x="2586203" y="0"/>
                </a:lnTo>
                <a:lnTo>
                  <a:pt x="2586203" y="1852662"/>
                </a:lnTo>
                <a:lnTo>
                  <a:pt x="0" y="185266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729314" y="1642006"/>
            <a:ext cx="3283570" cy="83821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04"/>
              </a:lnSpc>
            </a:pPr>
            <a:r>
              <a:rPr lang="en-US" sz="2431">
                <a:solidFill>
                  <a:srgbClr val="000000"/>
                </a:solidFill>
                <a:latin typeface="Cup Cakes"/>
                <a:ea typeface="Cup Cakes"/>
                <a:cs typeface="Cup Cakes"/>
                <a:sym typeface="Cup Cakes"/>
              </a:rPr>
              <a:t>КӨБЕЙТУ ПРАКТИКАСЫ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769667" y="3030247"/>
            <a:ext cx="6034333" cy="724500"/>
            <a:chOff x="0" y="0"/>
            <a:chExt cx="8045778" cy="966000"/>
          </a:xfrm>
        </p:grpSpPr>
        <p:sp>
          <p:nvSpPr>
            <p:cNvPr name="AutoShape 11" id="11"/>
            <p:cNvSpPr/>
            <p:nvPr/>
          </p:nvSpPr>
          <p:spPr>
            <a:xfrm rot="0">
              <a:off x="0" y="928941"/>
              <a:ext cx="838628" cy="0"/>
            </a:xfrm>
            <a:prstGeom prst="line">
              <a:avLst/>
            </a:prstGeom>
            <a:ln cap="rnd" w="37059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2" id="12"/>
            <p:cNvSpPr/>
            <p:nvPr/>
          </p:nvSpPr>
          <p:spPr>
            <a:xfrm rot="0">
              <a:off x="1441430" y="928941"/>
              <a:ext cx="838628" cy="0"/>
            </a:xfrm>
            <a:prstGeom prst="line">
              <a:avLst/>
            </a:prstGeom>
            <a:ln cap="rnd" w="37059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3" id="13"/>
            <p:cNvSpPr/>
            <p:nvPr/>
          </p:nvSpPr>
          <p:spPr>
            <a:xfrm rot="0">
              <a:off x="2882860" y="928941"/>
              <a:ext cx="838628" cy="0"/>
            </a:xfrm>
            <a:prstGeom prst="line">
              <a:avLst/>
            </a:prstGeom>
            <a:ln cap="rnd" w="37059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4" id="14"/>
            <p:cNvSpPr/>
            <p:nvPr/>
          </p:nvSpPr>
          <p:spPr>
            <a:xfrm rot="0">
              <a:off x="4324290" y="928941"/>
              <a:ext cx="838628" cy="0"/>
            </a:xfrm>
            <a:prstGeom prst="line">
              <a:avLst/>
            </a:prstGeom>
            <a:ln cap="rnd" w="37059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5" id="15"/>
            <p:cNvSpPr/>
            <p:nvPr/>
          </p:nvSpPr>
          <p:spPr>
            <a:xfrm rot="0">
              <a:off x="5765720" y="928941"/>
              <a:ext cx="838628" cy="0"/>
            </a:xfrm>
            <a:prstGeom prst="line">
              <a:avLst/>
            </a:prstGeom>
            <a:ln cap="rnd" w="37059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6" id="16"/>
            <p:cNvSpPr/>
            <p:nvPr/>
          </p:nvSpPr>
          <p:spPr>
            <a:xfrm rot="0">
              <a:off x="7207150" y="928941"/>
              <a:ext cx="838628" cy="0"/>
            </a:xfrm>
            <a:prstGeom prst="line">
              <a:avLst/>
            </a:prstGeom>
            <a:ln cap="rnd" w="37059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TextBox 17" id="17"/>
            <p:cNvSpPr txBox="true"/>
            <p:nvPr/>
          </p:nvSpPr>
          <p:spPr>
            <a:xfrm rot="0">
              <a:off x="18320" y="-47625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13</a:t>
              </a:r>
            </a:p>
          </p:txBody>
        </p:sp>
        <p:sp>
          <p:nvSpPr>
            <p:cNvPr name="TextBox 18" id="18"/>
            <p:cNvSpPr txBox="true"/>
            <p:nvPr/>
          </p:nvSpPr>
          <p:spPr>
            <a:xfrm rot="0">
              <a:off x="18320" y="416846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x 24</a:t>
              </a:r>
            </a:p>
          </p:txBody>
        </p:sp>
        <p:sp>
          <p:nvSpPr>
            <p:cNvPr name="TextBox 19" id="19"/>
            <p:cNvSpPr txBox="true"/>
            <p:nvPr/>
          </p:nvSpPr>
          <p:spPr>
            <a:xfrm rot="0">
              <a:off x="1459750" y="-47625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75</a:t>
              </a:r>
            </a:p>
          </p:txBody>
        </p:sp>
        <p:sp>
          <p:nvSpPr>
            <p:cNvPr name="TextBox 20" id="20"/>
            <p:cNvSpPr txBox="true"/>
            <p:nvPr/>
          </p:nvSpPr>
          <p:spPr>
            <a:xfrm rot="0">
              <a:off x="1459750" y="416846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x 36</a:t>
              </a:r>
            </a:p>
          </p:txBody>
        </p:sp>
        <p:sp>
          <p:nvSpPr>
            <p:cNvPr name="TextBox 21" id="21"/>
            <p:cNvSpPr txBox="true"/>
            <p:nvPr/>
          </p:nvSpPr>
          <p:spPr>
            <a:xfrm rot="0">
              <a:off x="2901180" y="-47625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47</a:t>
              </a:r>
            </a:p>
          </p:txBody>
        </p:sp>
        <p:sp>
          <p:nvSpPr>
            <p:cNvPr name="TextBox 22" id="22"/>
            <p:cNvSpPr txBox="true"/>
            <p:nvPr/>
          </p:nvSpPr>
          <p:spPr>
            <a:xfrm rot="0">
              <a:off x="2901180" y="416846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x 18</a:t>
              </a:r>
            </a:p>
          </p:txBody>
        </p:sp>
        <p:sp>
          <p:nvSpPr>
            <p:cNvPr name="TextBox 23" id="23"/>
            <p:cNvSpPr txBox="true"/>
            <p:nvPr/>
          </p:nvSpPr>
          <p:spPr>
            <a:xfrm rot="0">
              <a:off x="4342610" y="-47625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79</a:t>
              </a:r>
            </a:p>
          </p:txBody>
        </p:sp>
        <p:sp>
          <p:nvSpPr>
            <p:cNvPr name="TextBox 24" id="24"/>
            <p:cNvSpPr txBox="true"/>
            <p:nvPr/>
          </p:nvSpPr>
          <p:spPr>
            <a:xfrm rot="0">
              <a:off x="4342610" y="416846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x 40</a:t>
              </a:r>
            </a:p>
          </p:txBody>
        </p:sp>
        <p:sp>
          <p:nvSpPr>
            <p:cNvPr name="TextBox 25" id="25"/>
            <p:cNvSpPr txBox="true"/>
            <p:nvPr/>
          </p:nvSpPr>
          <p:spPr>
            <a:xfrm rot="0">
              <a:off x="5784040" y="-47625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10</a:t>
              </a:r>
            </a:p>
          </p:txBody>
        </p:sp>
        <p:sp>
          <p:nvSpPr>
            <p:cNvPr name="TextBox 26" id="26"/>
            <p:cNvSpPr txBox="true"/>
            <p:nvPr/>
          </p:nvSpPr>
          <p:spPr>
            <a:xfrm rot="0">
              <a:off x="5784040" y="416846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x 41</a:t>
              </a:r>
            </a:p>
          </p:txBody>
        </p:sp>
        <p:sp>
          <p:nvSpPr>
            <p:cNvPr name="TextBox 27" id="27"/>
            <p:cNvSpPr txBox="true"/>
            <p:nvPr/>
          </p:nvSpPr>
          <p:spPr>
            <a:xfrm rot="0">
              <a:off x="7225470" y="-47625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62</a:t>
              </a:r>
            </a:p>
          </p:txBody>
        </p:sp>
        <p:sp>
          <p:nvSpPr>
            <p:cNvPr name="TextBox 28" id="28"/>
            <p:cNvSpPr txBox="true"/>
            <p:nvPr/>
          </p:nvSpPr>
          <p:spPr>
            <a:xfrm rot="0">
              <a:off x="7225470" y="416846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x 23</a:t>
              </a:r>
            </a:p>
          </p:txBody>
        </p:sp>
      </p:grpSp>
      <p:grpSp>
        <p:nvGrpSpPr>
          <p:cNvPr name="Group 29" id="29"/>
          <p:cNvGrpSpPr/>
          <p:nvPr/>
        </p:nvGrpSpPr>
        <p:grpSpPr>
          <a:xfrm rot="0">
            <a:off x="769667" y="5396601"/>
            <a:ext cx="6034333" cy="724500"/>
            <a:chOff x="0" y="0"/>
            <a:chExt cx="8045778" cy="966000"/>
          </a:xfrm>
        </p:grpSpPr>
        <p:sp>
          <p:nvSpPr>
            <p:cNvPr name="AutoShape 30" id="30"/>
            <p:cNvSpPr/>
            <p:nvPr/>
          </p:nvSpPr>
          <p:spPr>
            <a:xfrm rot="0">
              <a:off x="0" y="928941"/>
              <a:ext cx="838628" cy="0"/>
            </a:xfrm>
            <a:prstGeom prst="line">
              <a:avLst/>
            </a:prstGeom>
            <a:ln cap="rnd" w="37059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1" id="31"/>
            <p:cNvSpPr/>
            <p:nvPr/>
          </p:nvSpPr>
          <p:spPr>
            <a:xfrm rot="0">
              <a:off x="1441430" y="928941"/>
              <a:ext cx="838628" cy="0"/>
            </a:xfrm>
            <a:prstGeom prst="line">
              <a:avLst/>
            </a:prstGeom>
            <a:ln cap="rnd" w="37059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2" id="32"/>
            <p:cNvSpPr/>
            <p:nvPr/>
          </p:nvSpPr>
          <p:spPr>
            <a:xfrm rot="0">
              <a:off x="2882860" y="928941"/>
              <a:ext cx="838628" cy="0"/>
            </a:xfrm>
            <a:prstGeom prst="line">
              <a:avLst/>
            </a:prstGeom>
            <a:ln cap="rnd" w="37059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3" id="33"/>
            <p:cNvSpPr/>
            <p:nvPr/>
          </p:nvSpPr>
          <p:spPr>
            <a:xfrm rot="0">
              <a:off x="4324290" y="928941"/>
              <a:ext cx="838628" cy="0"/>
            </a:xfrm>
            <a:prstGeom prst="line">
              <a:avLst/>
            </a:prstGeom>
            <a:ln cap="rnd" w="37059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4" id="34"/>
            <p:cNvSpPr/>
            <p:nvPr/>
          </p:nvSpPr>
          <p:spPr>
            <a:xfrm rot="0">
              <a:off x="5765720" y="928941"/>
              <a:ext cx="838628" cy="0"/>
            </a:xfrm>
            <a:prstGeom prst="line">
              <a:avLst/>
            </a:prstGeom>
            <a:ln cap="rnd" w="37059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5" id="35"/>
            <p:cNvSpPr/>
            <p:nvPr/>
          </p:nvSpPr>
          <p:spPr>
            <a:xfrm rot="0">
              <a:off x="7207150" y="928941"/>
              <a:ext cx="838628" cy="0"/>
            </a:xfrm>
            <a:prstGeom prst="line">
              <a:avLst/>
            </a:prstGeom>
            <a:ln cap="rnd" w="37059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TextBox 36" id="36"/>
            <p:cNvSpPr txBox="true"/>
            <p:nvPr/>
          </p:nvSpPr>
          <p:spPr>
            <a:xfrm rot="0">
              <a:off x="18320" y="-47625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14</a:t>
              </a:r>
            </a:p>
          </p:txBody>
        </p:sp>
        <p:sp>
          <p:nvSpPr>
            <p:cNvPr name="TextBox 37" id="37"/>
            <p:cNvSpPr txBox="true"/>
            <p:nvPr/>
          </p:nvSpPr>
          <p:spPr>
            <a:xfrm rot="0">
              <a:off x="18320" y="416846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x 35</a:t>
              </a:r>
            </a:p>
          </p:txBody>
        </p:sp>
        <p:sp>
          <p:nvSpPr>
            <p:cNvPr name="TextBox 38" id="38"/>
            <p:cNvSpPr txBox="true"/>
            <p:nvPr/>
          </p:nvSpPr>
          <p:spPr>
            <a:xfrm rot="0">
              <a:off x="1459750" y="-47625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26</a:t>
              </a:r>
            </a:p>
          </p:txBody>
        </p:sp>
        <p:sp>
          <p:nvSpPr>
            <p:cNvPr name="TextBox 39" id="39"/>
            <p:cNvSpPr txBox="true"/>
            <p:nvPr/>
          </p:nvSpPr>
          <p:spPr>
            <a:xfrm rot="0">
              <a:off x="1459750" y="416846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x 27</a:t>
              </a:r>
            </a:p>
          </p:txBody>
        </p:sp>
        <p:sp>
          <p:nvSpPr>
            <p:cNvPr name="TextBox 40" id="40"/>
            <p:cNvSpPr txBox="true"/>
            <p:nvPr/>
          </p:nvSpPr>
          <p:spPr>
            <a:xfrm rot="0">
              <a:off x="2901180" y="-47625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58</a:t>
              </a:r>
            </a:p>
          </p:txBody>
        </p:sp>
        <p:sp>
          <p:nvSpPr>
            <p:cNvPr name="TextBox 41" id="41"/>
            <p:cNvSpPr txBox="true"/>
            <p:nvPr/>
          </p:nvSpPr>
          <p:spPr>
            <a:xfrm rot="0">
              <a:off x="2901180" y="416846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x 39</a:t>
              </a:r>
            </a:p>
          </p:txBody>
        </p:sp>
        <p:sp>
          <p:nvSpPr>
            <p:cNvPr name="TextBox 42" id="42"/>
            <p:cNvSpPr txBox="true"/>
            <p:nvPr/>
          </p:nvSpPr>
          <p:spPr>
            <a:xfrm rot="0">
              <a:off x="4342610" y="-47625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40</a:t>
              </a:r>
            </a:p>
          </p:txBody>
        </p:sp>
        <p:sp>
          <p:nvSpPr>
            <p:cNvPr name="TextBox 43" id="43"/>
            <p:cNvSpPr txBox="true"/>
            <p:nvPr/>
          </p:nvSpPr>
          <p:spPr>
            <a:xfrm rot="0">
              <a:off x="4342610" y="416846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x 21</a:t>
              </a:r>
            </a:p>
          </p:txBody>
        </p:sp>
        <p:sp>
          <p:nvSpPr>
            <p:cNvPr name="TextBox 44" id="44"/>
            <p:cNvSpPr txBox="true"/>
            <p:nvPr/>
          </p:nvSpPr>
          <p:spPr>
            <a:xfrm rot="0">
              <a:off x="5784040" y="-47625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72</a:t>
              </a:r>
            </a:p>
          </p:txBody>
        </p:sp>
        <p:sp>
          <p:nvSpPr>
            <p:cNvPr name="TextBox 45" id="45"/>
            <p:cNvSpPr txBox="true"/>
            <p:nvPr/>
          </p:nvSpPr>
          <p:spPr>
            <a:xfrm rot="0">
              <a:off x="5784040" y="416846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x 23</a:t>
              </a:r>
            </a:p>
          </p:txBody>
        </p:sp>
        <p:sp>
          <p:nvSpPr>
            <p:cNvPr name="TextBox 46" id="46"/>
            <p:cNvSpPr txBox="true"/>
            <p:nvPr/>
          </p:nvSpPr>
          <p:spPr>
            <a:xfrm rot="0">
              <a:off x="7225470" y="-47625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84</a:t>
              </a:r>
            </a:p>
          </p:txBody>
        </p:sp>
        <p:sp>
          <p:nvSpPr>
            <p:cNvPr name="TextBox 47" id="47"/>
            <p:cNvSpPr txBox="true"/>
            <p:nvPr/>
          </p:nvSpPr>
          <p:spPr>
            <a:xfrm rot="0">
              <a:off x="7225470" y="416846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x 45</a:t>
              </a:r>
            </a:p>
          </p:txBody>
        </p:sp>
      </p:grpSp>
      <p:grpSp>
        <p:nvGrpSpPr>
          <p:cNvPr name="Group 48" id="48"/>
          <p:cNvGrpSpPr/>
          <p:nvPr/>
        </p:nvGrpSpPr>
        <p:grpSpPr>
          <a:xfrm rot="0">
            <a:off x="769667" y="7762954"/>
            <a:ext cx="6034333" cy="724500"/>
            <a:chOff x="0" y="0"/>
            <a:chExt cx="8045778" cy="966000"/>
          </a:xfrm>
        </p:grpSpPr>
        <p:sp>
          <p:nvSpPr>
            <p:cNvPr name="TextBox 49" id="49"/>
            <p:cNvSpPr txBox="true"/>
            <p:nvPr/>
          </p:nvSpPr>
          <p:spPr>
            <a:xfrm rot="0">
              <a:off x="18320" y="416846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x 37</a:t>
              </a:r>
            </a:p>
          </p:txBody>
        </p:sp>
        <p:sp>
          <p:nvSpPr>
            <p:cNvPr name="AutoShape 50" id="50"/>
            <p:cNvSpPr/>
            <p:nvPr/>
          </p:nvSpPr>
          <p:spPr>
            <a:xfrm rot="0">
              <a:off x="0" y="928941"/>
              <a:ext cx="838628" cy="0"/>
            </a:xfrm>
            <a:prstGeom prst="line">
              <a:avLst/>
            </a:prstGeom>
            <a:ln cap="rnd" w="37059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TextBox 51" id="51"/>
            <p:cNvSpPr txBox="true"/>
            <p:nvPr/>
          </p:nvSpPr>
          <p:spPr>
            <a:xfrm rot="0">
              <a:off x="1459750" y="416846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x 39</a:t>
              </a:r>
            </a:p>
          </p:txBody>
        </p:sp>
        <p:sp>
          <p:nvSpPr>
            <p:cNvPr name="AutoShape 52" id="52"/>
            <p:cNvSpPr/>
            <p:nvPr/>
          </p:nvSpPr>
          <p:spPr>
            <a:xfrm rot="0">
              <a:off x="1441430" y="928941"/>
              <a:ext cx="838628" cy="0"/>
            </a:xfrm>
            <a:prstGeom prst="line">
              <a:avLst/>
            </a:prstGeom>
            <a:ln cap="rnd" w="37059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TextBox 53" id="53"/>
            <p:cNvSpPr txBox="true"/>
            <p:nvPr/>
          </p:nvSpPr>
          <p:spPr>
            <a:xfrm rot="0">
              <a:off x="2901180" y="416846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x 21</a:t>
              </a:r>
            </a:p>
          </p:txBody>
        </p:sp>
        <p:sp>
          <p:nvSpPr>
            <p:cNvPr name="AutoShape 54" id="54"/>
            <p:cNvSpPr/>
            <p:nvPr/>
          </p:nvSpPr>
          <p:spPr>
            <a:xfrm rot="0">
              <a:off x="2882860" y="928941"/>
              <a:ext cx="838628" cy="0"/>
            </a:xfrm>
            <a:prstGeom prst="line">
              <a:avLst/>
            </a:prstGeom>
            <a:ln cap="rnd" w="37059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TextBox 55" id="55"/>
            <p:cNvSpPr txBox="true"/>
            <p:nvPr/>
          </p:nvSpPr>
          <p:spPr>
            <a:xfrm rot="0">
              <a:off x="4342610" y="416846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x 23</a:t>
              </a:r>
            </a:p>
          </p:txBody>
        </p:sp>
        <p:sp>
          <p:nvSpPr>
            <p:cNvPr name="AutoShape 56" id="56"/>
            <p:cNvSpPr/>
            <p:nvPr/>
          </p:nvSpPr>
          <p:spPr>
            <a:xfrm rot="0">
              <a:off x="4324290" y="928941"/>
              <a:ext cx="838628" cy="0"/>
            </a:xfrm>
            <a:prstGeom prst="line">
              <a:avLst/>
            </a:prstGeom>
            <a:ln cap="rnd" w="37059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TextBox 57" id="57"/>
            <p:cNvSpPr txBox="true"/>
            <p:nvPr/>
          </p:nvSpPr>
          <p:spPr>
            <a:xfrm rot="0">
              <a:off x="5784040" y="416846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x 35</a:t>
              </a:r>
            </a:p>
          </p:txBody>
        </p:sp>
        <p:sp>
          <p:nvSpPr>
            <p:cNvPr name="AutoShape 58" id="58"/>
            <p:cNvSpPr/>
            <p:nvPr/>
          </p:nvSpPr>
          <p:spPr>
            <a:xfrm rot="0">
              <a:off x="5765720" y="928941"/>
              <a:ext cx="838628" cy="0"/>
            </a:xfrm>
            <a:prstGeom prst="line">
              <a:avLst/>
            </a:prstGeom>
            <a:ln cap="rnd" w="37059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TextBox 59" id="59"/>
            <p:cNvSpPr txBox="true"/>
            <p:nvPr/>
          </p:nvSpPr>
          <p:spPr>
            <a:xfrm rot="0">
              <a:off x="7225470" y="416846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x 47</a:t>
              </a:r>
            </a:p>
          </p:txBody>
        </p:sp>
        <p:sp>
          <p:nvSpPr>
            <p:cNvPr name="AutoShape 60" id="60"/>
            <p:cNvSpPr/>
            <p:nvPr/>
          </p:nvSpPr>
          <p:spPr>
            <a:xfrm rot="0">
              <a:off x="7207150" y="928941"/>
              <a:ext cx="838628" cy="0"/>
            </a:xfrm>
            <a:prstGeom prst="line">
              <a:avLst/>
            </a:prstGeom>
            <a:ln cap="rnd" w="37059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TextBox 61" id="61"/>
            <p:cNvSpPr txBox="true"/>
            <p:nvPr/>
          </p:nvSpPr>
          <p:spPr>
            <a:xfrm rot="0">
              <a:off x="18320" y="-47625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86</a:t>
              </a:r>
            </a:p>
          </p:txBody>
        </p:sp>
        <p:sp>
          <p:nvSpPr>
            <p:cNvPr name="TextBox 62" id="62"/>
            <p:cNvSpPr txBox="true"/>
            <p:nvPr/>
          </p:nvSpPr>
          <p:spPr>
            <a:xfrm rot="0">
              <a:off x="1459750" y="-47625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28</a:t>
              </a:r>
            </a:p>
          </p:txBody>
        </p:sp>
        <p:sp>
          <p:nvSpPr>
            <p:cNvPr name="TextBox 63" id="63"/>
            <p:cNvSpPr txBox="true"/>
            <p:nvPr/>
          </p:nvSpPr>
          <p:spPr>
            <a:xfrm rot="0">
              <a:off x="2901180" y="-47625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30</a:t>
              </a:r>
            </a:p>
          </p:txBody>
        </p:sp>
        <p:sp>
          <p:nvSpPr>
            <p:cNvPr name="TextBox 64" id="64"/>
            <p:cNvSpPr txBox="true"/>
            <p:nvPr/>
          </p:nvSpPr>
          <p:spPr>
            <a:xfrm rot="0">
              <a:off x="4342610" y="-47625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82</a:t>
              </a:r>
            </a:p>
          </p:txBody>
        </p:sp>
        <p:sp>
          <p:nvSpPr>
            <p:cNvPr name="TextBox 65" id="65"/>
            <p:cNvSpPr txBox="true"/>
            <p:nvPr/>
          </p:nvSpPr>
          <p:spPr>
            <a:xfrm rot="0">
              <a:off x="5784040" y="-47625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44</a:t>
              </a:r>
            </a:p>
          </p:txBody>
        </p:sp>
        <p:sp>
          <p:nvSpPr>
            <p:cNvPr name="TextBox 66" id="66"/>
            <p:cNvSpPr txBox="true"/>
            <p:nvPr/>
          </p:nvSpPr>
          <p:spPr>
            <a:xfrm rot="0">
              <a:off x="7225470" y="-47625"/>
              <a:ext cx="820308" cy="5120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3268"/>
                </a:lnSpc>
              </a:pPr>
              <a:r>
                <a:rPr lang="en-US" sz="2334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96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DAGZ2LTJdCw</dc:identifier>
  <dcterms:modified xsi:type="dcterms:W3CDTF">2011-08-01T06:04:30Z</dcterms:modified>
  <cp:revision>1</cp:revision>
  <dc:title>Double Digit Multiplication Practice Worksheet</dc:title>
</cp:coreProperties>
</file>