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Sniglet" charset="1" panose="04070505030100020000"/>
      <p:regular r:id="rId7"/>
    </p:embeddedFont>
    <p:embeddedFont>
      <p:font typeface="Hitchcut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56000" y="731323"/>
            <a:ext cx="6048000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756000" y="1479140"/>
            <a:ext cx="6048000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918601" y="354682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29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 13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866693" y="448756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3276885" y="4497094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5545841" y="450661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918601" y="593717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65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 43</a:t>
            </a:r>
          </a:p>
        </p:txBody>
      </p:sp>
      <p:sp>
        <p:nvSpPr>
          <p:cNvPr name="AutoShape 9" id="9"/>
          <p:cNvSpPr/>
          <p:nvPr/>
        </p:nvSpPr>
        <p:spPr>
          <a:xfrm rot="0">
            <a:off x="866693" y="687791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3276885" y="6887444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5545841" y="689696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918601" y="8282162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78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 33</a:t>
            </a:r>
          </a:p>
        </p:txBody>
      </p:sp>
      <p:sp>
        <p:nvSpPr>
          <p:cNvPr name="AutoShape 13" id="13"/>
          <p:cNvSpPr/>
          <p:nvPr/>
        </p:nvSpPr>
        <p:spPr>
          <a:xfrm rot="0">
            <a:off x="866693" y="9222911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3276885" y="9232436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5545841" y="9241961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828010" y="9788580"/>
            <a:ext cx="1256886" cy="388168"/>
            <a:chOff x="0" y="0"/>
            <a:chExt cx="3211229" cy="99173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3238201" y="9788580"/>
            <a:ext cx="1256886" cy="388168"/>
            <a:chOff x="0" y="0"/>
            <a:chExt cx="3211229" cy="99173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5508431" y="9788580"/>
            <a:ext cx="1256886" cy="388168"/>
            <a:chOff x="0" y="0"/>
            <a:chExt cx="3211229" cy="99173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866693" y="7390490"/>
            <a:ext cx="1256886" cy="388168"/>
            <a:chOff x="0" y="0"/>
            <a:chExt cx="3211229" cy="99173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4" id="24"/>
          <p:cNvGrpSpPr/>
          <p:nvPr/>
        </p:nvGrpSpPr>
        <p:grpSpPr>
          <a:xfrm rot="0">
            <a:off x="3276885" y="7390490"/>
            <a:ext cx="1256886" cy="388168"/>
            <a:chOff x="0" y="0"/>
            <a:chExt cx="3211229" cy="991735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07157" y="7390490"/>
            <a:ext cx="1256886" cy="388168"/>
            <a:chOff x="0" y="0"/>
            <a:chExt cx="3211229" cy="99173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866693" y="4957832"/>
            <a:ext cx="1256886" cy="388168"/>
            <a:chOff x="0" y="0"/>
            <a:chExt cx="3211229" cy="99173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3276885" y="4957832"/>
            <a:ext cx="1256886" cy="388168"/>
            <a:chOff x="0" y="0"/>
            <a:chExt cx="3211229" cy="991735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5507157" y="4957832"/>
            <a:ext cx="1256886" cy="388168"/>
            <a:chOff x="0" y="0"/>
            <a:chExt cx="3211229" cy="991735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sp>
        <p:nvSpPr>
          <p:cNvPr name="Freeform 34" id="34"/>
          <p:cNvSpPr/>
          <p:nvPr/>
        </p:nvSpPr>
        <p:spPr>
          <a:xfrm flipH="false" flipV="false" rot="0">
            <a:off x="5033170" y="1791795"/>
            <a:ext cx="2204861" cy="1504817"/>
          </a:xfrm>
          <a:custGeom>
            <a:avLst/>
            <a:gdLst/>
            <a:ahLst/>
            <a:cxnLst/>
            <a:rect r="r" b="b" t="t" l="l"/>
            <a:pathLst>
              <a:path h="1504817" w="2204861">
                <a:moveTo>
                  <a:pt x="0" y="0"/>
                </a:moveTo>
                <a:lnTo>
                  <a:pt x="2204860" y="0"/>
                </a:lnTo>
                <a:lnTo>
                  <a:pt x="2204860" y="1504818"/>
                </a:lnTo>
                <a:lnTo>
                  <a:pt x="0" y="15048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756000" y="281220"/>
            <a:ext cx="739136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092290" y="281220"/>
            <a:ext cx="649115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Score: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828010" y="1011908"/>
            <a:ext cx="595116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Class: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092290" y="1011908"/>
            <a:ext cx="645054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Date: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96855" y="1715595"/>
            <a:ext cx="4485552" cy="6631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447"/>
              </a:lnSpc>
              <a:spcBef>
                <a:spcPct val="0"/>
              </a:spcBef>
            </a:pPr>
            <a:r>
              <a:rPr lang="en-US" sz="3891" spc="389">
                <a:solidFill>
                  <a:srgbClr val="000000"/>
                </a:solidFill>
                <a:latin typeface="Hitchcut"/>
                <a:ea typeface="Hitchcut"/>
                <a:cs typeface="Hitchcut"/>
                <a:sym typeface="Hitchcut"/>
              </a:rPr>
              <a:t>АЗАЙТУ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96855" y="2515302"/>
            <a:ext cx="4485552" cy="35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060"/>
              </a:lnSpc>
            </a:pPr>
            <a:r>
              <a:rPr lang="en-US" sz="2000" spc="6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Айырмашылықты табыңыз.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276885" y="354682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62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22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635168" y="354682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91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34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898185" y="398878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276885" y="398878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635168" y="398878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276885" y="593717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80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67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635168" y="593717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56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23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898185" y="637913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3276885" y="637913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635168" y="637913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276885" y="8282162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61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26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635168" y="8282162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87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44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898185" y="8724122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3276885" y="8724122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635168" y="8724122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DAGZirZt8No</dc:identifier>
  <dcterms:modified xsi:type="dcterms:W3CDTF">2011-08-01T06:04:30Z</dcterms:modified>
  <cp:revision>1</cp:revision>
  <dc:title>Double Digit Subtraction Worksheet</dc:title>
</cp:coreProperties>
</file>