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693400" cy="7556500"/>
  <p:notesSz cx="6858000" cy="9144000"/>
  <p:embeddedFontLst>
    <p:embeddedFont>
      <p:font typeface="Glacial Indifference Bold" charset="1" panose="00000800000000000000"/>
      <p:regular r:id="rId7"/>
    </p:embeddedFont>
    <p:embeddedFont>
      <p:font typeface="Glacial Indifference" charset="1" panose="00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5CE1E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454235" y="3780000"/>
            <a:ext cx="9783529" cy="0"/>
          </a:xfrm>
          <a:prstGeom prst="line">
            <a:avLst/>
          </a:prstGeom>
          <a:ln cap="rnd" w="2857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rot="-5400000">
            <a:off x="1567264" y="3793897"/>
            <a:ext cx="7585266" cy="0"/>
          </a:xfrm>
          <a:prstGeom prst="line">
            <a:avLst/>
          </a:prstGeom>
          <a:ln cap="rnd" w="2857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4" id="4"/>
          <p:cNvGrpSpPr/>
          <p:nvPr/>
        </p:nvGrpSpPr>
        <p:grpSpPr>
          <a:xfrm rot="0">
            <a:off x="730872" y="203477"/>
            <a:ext cx="4363306" cy="3288470"/>
            <a:chOff x="0" y="0"/>
            <a:chExt cx="2008390" cy="1513653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008390" cy="1513653"/>
            </a:xfrm>
            <a:custGeom>
              <a:avLst/>
              <a:gdLst/>
              <a:ahLst/>
              <a:cxnLst/>
              <a:rect r="r" b="b" t="t" l="l"/>
              <a:pathLst>
                <a:path h="1513653" w="2008390">
                  <a:moveTo>
                    <a:pt x="1883930" y="1513653"/>
                  </a:moveTo>
                  <a:lnTo>
                    <a:pt x="124460" y="1513653"/>
                  </a:lnTo>
                  <a:cubicBezTo>
                    <a:pt x="55880" y="1513653"/>
                    <a:pt x="0" y="1457773"/>
                    <a:pt x="0" y="138919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1883930" y="0"/>
                  </a:lnTo>
                  <a:cubicBezTo>
                    <a:pt x="1952510" y="0"/>
                    <a:pt x="2008390" y="55880"/>
                    <a:pt x="2008390" y="124460"/>
                  </a:cubicBezTo>
                  <a:lnTo>
                    <a:pt x="2008390" y="1389193"/>
                  </a:lnTo>
                  <a:cubicBezTo>
                    <a:pt x="2008390" y="1457773"/>
                    <a:pt x="1952510" y="1513653"/>
                    <a:pt x="1883930" y="1513653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6" id="6"/>
          <p:cNvSpPr/>
          <p:nvPr/>
        </p:nvSpPr>
        <p:spPr>
          <a:xfrm flipH="false" flipV="false" rot="0">
            <a:off x="597417" y="2135155"/>
            <a:ext cx="1466093" cy="1466093"/>
          </a:xfrm>
          <a:custGeom>
            <a:avLst/>
            <a:gdLst/>
            <a:ahLst/>
            <a:cxnLst/>
            <a:rect r="r" b="b" t="t" l="l"/>
            <a:pathLst>
              <a:path h="1466093" w="1466093">
                <a:moveTo>
                  <a:pt x="0" y="0"/>
                </a:moveTo>
                <a:lnTo>
                  <a:pt x="1466093" y="0"/>
                </a:lnTo>
                <a:lnTo>
                  <a:pt x="1466093" y="1466093"/>
                </a:lnTo>
                <a:lnTo>
                  <a:pt x="0" y="146609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" id="7"/>
          <p:cNvGrpSpPr/>
          <p:nvPr/>
        </p:nvGrpSpPr>
        <p:grpSpPr>
          <a:xfrm rot="0">
            <a:off x="5614041" y="203477"/>
            <a:ext cx="4363306" cy="3288470"/>
            <a:chOff x="0" y="0"/>
            <a:chExt cx="2008390" cy="1513653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008390" cy="1513653"/>
            </a:xfrm>
            <a:custGeom>
              <a:avLst/>
              <a:gdLst/>
              <a:ahLst/>
              <a:cxnLst/>
              <a:rect r="r" b="b" t="t" l="l"/>
              <a:pathLst>
                <a:path h="1513653" w="2008390">
                  <a:moveTo>
                    <a:pt x="1883930" y="1513653"/>
                  </a:moveTo>
                  <a:lnTo>
                    <a:pt x="124460" y="1513653"/>
                  </a:lnTo>
                  <a:cubicBezTo>
                    <a:pt x="55880" y="1513653"/>
                    <a:pt x="0" y="1457773"/>
                    <a:pt x="0" y="138919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1883930" y="0"/>
                  </a:lnTo>
                  <a:cubicBezTo>
                    <a:pt x="1952510" y="0"/>
                    <a:pt x="2008390" y="55880"/>
                    <a:pt x="2008390" y="124460"/>
                  </a:cubicBezTo>
                  <a:lnTo>
                    <a:pt x="2008390" y="1389193"/>
                  </a:lnTo>
                  <a:cubicBezTo>
                    <a:pt x="2008390" y="1457773"/>
                    <a:pt x="1952510" y="1513653"/>
                    <a:pt x="1883930" y="1513653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9" id="9"/>
          <p:cNvGrpSpPr/>
          <p:nvPr/>
        </p:nvGrpSpPr>
        <p:grpSpPr>
          <a:xfrm rot="0">
            <a:off x="5614041" y="3999734"/>
            <a:ext cx="4363306" cy="3288470"/>
            <a:chOff x="0" y="0"/>
            <a:chExt cx="2008390" cy="1513653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2008390" cy="1513653"/>
            </a:xfrm>
            <a:custGeom>
              <a:avLst/>
              <a:gdLst/>
              <a:ahLst/>
              <a:cxnLst/>
              <a:rect r="r" b="b" t="t" l="l"/>
              <a:pathLst>
                <a:path h="1513653" w="2008390">
                  <a:moveTo>
                    <a:pt x="1883930" y="1513653"/>
                  </a:moveTo>
                  <a:lnTo>
                    <a:pt x="124460" y="1513653"/>
                  </a:lnTo>
                  <a:cubicBezTo>
                    <a:pt x="55880" y="1513653"/>
                    <a:pt x="0" y="1457773"/>
                    <a:pt x="0" y="138919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1883930" y="0"/>
                  </a:lnTo>
                  <a:cubicBezTo>
                    <a:pt x="1952510" y="0"/>
                    <a:pt x="2008390" y="55880"/>
                    <a:pt x="2008390" y="124460"/>
                  </a:cubicBezTo>
                  <a:lnTo>
                    <a:pt x="2008390" y="1389193"/>
                  </a:lnTo>
                  <a:cubicBezTo>
                    <a:pt x="2008390" y="1457773"/>
                    <a:pt x="1952510" y="1513653"/>
                    <a:pt x="1883930" y="1513653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730872" y="3999734"/>
            <a:ext cx="4363306" cy="3288470"/>
            <a:chOff x="0" y="0"/>
            <a:chExt cx="2008390" cy="1513653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2008390" cy="1513653"/>
            </a:xfrm>
            <a:custGeom>
              <a:avLst/>
              <a:gdLst/>
              <a:ahLst/>
              <a:cxnLst/>
              <a:rect r="r" b="b" t="t" l="l"/>
              <a:pathLst>
                <a:path h="1513653" w="2008390">
                  <a:moveTo>
                    <a:pt x="1883930" y="1513653"/>
                  </a:moveTo>
                  <a:lnTo>
                    <a:pt x="124460" y="1513653"/>
                  </a:lnTo>
                  <a:cubicBezTo>
                    <a:pt x="55880" y="1513653"/>
                    <a:pt x="0" y="1457773"/>
                    <a:pt x="0" y="138919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1883930" y="0"/>
                  </a:lnTo>
                  <a:cubicBezTo>
                    <a:pt x="1952510" y="0"/>
                    <a:pt x="2008390" y="55880"/>
                    <a:pt x="2008390" y="124460"/>
                  </a:cubicBezTo>
                  <a:lnTo>
                    <a:pt x="2008390" y="1389193"/>
                  </a:lnTo>
                  <a:cubicBezTo>
                    <a:pt x="2008390" y="1457773"/>
                    <a:pt x="1952510" y="1513653"/>
                    <a:pt x="1883930" y="1513653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13" id="13"/>
          <p:cNvSpPr/>
          <p:nvPr/>
        </p:nvSpPr>
        <p:spPr>
          <a:xfrm flipH="false" flipV="false" rot="0">
            <a:off x="5614041" y="1947577"/>
            <a:ext cx="1570987" cy="1653671"/>
          </a:xfrm>
          <a:custGeom>
            <a:avLst/>
            <a:gdLst/>
            <a:ahLst/>
            <a:cxnLst/>
            <a:rect r="r" b="b" t="t" l="l"/>
            <a:pathLst>
              <a:path h="1653671" w="1570987">
                <a:moveTo>
                  <a:pt x="0" y="0"/>
                </a:moveTo>
                <a:lnTo>
                  <a:pt x="1570987" y="0"/>
                </a:lnTo>
                <a:lnTo>
                  <a:pt x="1570987" y="1653671"/>
                </a:lnTo>
                <a:lnTo>
                  <a:pt x="0" y="165367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508346" y="5753270"/>
            <a:ext cx="1644235" cy="1644235"/>
          </a:xfrm>
          <a:custGeom>
            <a:avLst/>
            <a:gdLst/>
            <a:ahLst/>
            <a:cxnLst/>
            <a:rect r="r" b="b" t="t" l="l"/>
            <a:pathLst>
              <a:path h="1644235" w="1644235">
                <a:moveTo>
                  <a:pt x="0" y="0"/>
                </a:moveTo>
                <a:lnTo>
                  <a:pt x="1644235" y="0"/>
                </a:lnTo>
                <a:lnTo>
                  <a:pt x="1644235" y="1644235"/>
                </a:lnTo>
                <a:lnTo>
                  <a:pt x="0" y="164423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5474882" y="5896657"/>
            <a:ext cx="1850045" cy="1500849"/>
          </a:xfrm>
          <a:custGeom>
            <a:avLst/>
            <a:gdLst/>
            <a:ahLst/>
            <a:cxnLst/>
            <a:rect r="r" b="b" t="t" l="l"/>
            <a:pathLst>
              <a:path h="1500849" w="1850045">
                <a:moveTo>
                  <a:pt x="0" y="0"/>
                </a:moveTo>
                <a:lnTo>
                  <a:pt x="1850044" y="0"/>
                </a:lnTo>
                <a:lnTo>
                  <a:pt x="1850044" y="1500848"/>
                </a:lnTo>
                <a:lnTo>
                  <a:pt x="0" y="150084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855102" y="446510"/>
            <a:ext cx="3982001" cy="3416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17"/>
              </a:lnSpc>
            </a:pPr>
            <a:r>
              <a:rPr lang="en-US" b="true" sz="2012">
                <a:solidFill>
                  <a:srgbClr val="5E17EB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Өзгерістердің пайызын табыңыз.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855102" y="1273949"/>
            <a:ext cx="2930545" cy="10808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357"/>
              </a:lnSpc>
            </a:pPr>
            <a:r>
              <a:rPr lang="en-US" sz="311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original:  45</a:t>
            </a:r>
          </a:p>
          <a:p>
            <a:pPr algn="r">
              <a:lnSpc>
                <a:spcPts val="4357"/>
              </a:lnSpc>
            </a:pPr>
            <a:r>
              <a:rPr lang="en-US" sz="311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new:  30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5871116" y="447110"/>
            <a:ext cx="3849156" cy="6838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b="true" sz="1945">
                <a:solidFill>
                  <a:srgbClr val="5E17EB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Өзгерістердің пайызын табыңыз.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5738271" y="1273949"/>
            <a:ext cx="2930545" cy="10808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357"/>
              </a:lnSpc>
            </a:pPr>
            <a:r>
              <a:rPr lang="en-US" sz="311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original:  21</a:t>
            </a:r>
          </a:p>
          <a:p>
            <a:pPr algn="r">
              <a:lnSpc>
                <a:spcPts val="4357"/>
              </a:lnSpc>
            </a:pPr>
            <a:r>
              <a:rPr lang="en-US" sz="311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new:  15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5871116" y="4243368"/>
            <a:ext cx="3849156" cy="6838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b="true" sz="1945">
                <a:solidFill>
                  <a:srgbClr val="5E17EB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Өзгерістердің пайызын табыңыз.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5738271" y="5070206"/>
            <a:ext cx="2930545" cy="10808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357"/>
              </a:lnSpc>
            </a:pPr>
            <a:r>
              <a:rPr lang="en-US" sz="311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original:  100</a:t>
            </a:r>
          </a:p>
          <a:p>
            <a:pPr algn="r">
              <a:lnSpc>
                <a:spcPts val="4357"/>
              </a:lnSpc>
            </a:pPr>
            <a:r>
              <a:rPr lang="en-US" sz="311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new:  58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987947" y="4243368"/>
            <a:ext cx="3849156" cy="6838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b="true" sz="1945">
                <a:solidFill>
                  <a:srgbClr val="5E17EB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Өзгерістердің пайызын табыңыз.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855102" y="5070206"/>
            <a:ext cx="2930545" cy="10808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357"/>
              </a:lnSpc>
            </a:pPr>
            <a:r>
              <a:rPr lang="en-US" sz="311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original:  1.5</a:t>
            </a:r>
          </a:p>
          <a:p>
            <a:pPr algn="r">
              <a:lnSpc>
                <a:spcPts val="4357"/>
              </a:lnSpc>
            </a:pPr>
            <a:r>
              <a:rPr lang="en-US" sz="311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new:  6.5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DAGZ1hzY_TA</dc:identifier>
  <dcterms:modified xsi:type="dcterms:W3CDTF">2011-08-01T06:04:30Z</dcterms:modified>
  <cp:revision>1</cp:revision>
  <dc:title>Find the Percent of Change Task Cards</dc:title>
</cp:coreProperties>
</file>