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693400" cy="7556500"/>
  <p:notesSz cx="6858000" cy="9144000"/>
  <p:embeddedFontLst>
    <p:embeddedFont>
      <p:font typeface="Evolve Sans" charset="1" panose="02000503000000020004"/>
      <p:regular r:id="rId7"/>
    </p:embeddedFont>
    <p:embeddedFont>
      <p:font typeface="KG Primary Penmanship" charset="1" panose="02000506000000020003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DE5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7701" y="203558"/>
            <a:ext cx="10436597" cy="7152883"/>
            <a:chOff x="0" y="0"/>
            <a:chExt cx="5180646" cy="3550636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80646" cy="3550636"/>
            </a:xfrm>
            <a:custGeom>
              <a:avLst/>
              <a:gdLst/>
              <a:ahLst/>
              <a:cxnLst/>
              <a:rect r="r" b="b" t="t" l="l"/>
              <a:pathLst>
                <a:path h="3550636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3550636"/>
                  </a:lnTo>
                  <a:lnTo>
                    <a:pt x="0" y="3550636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27701" y="3494886"/>
            <a:ext cx="10436597" cy="965389"/>
            <a:chOff x="0" y="0"/>
            <a:chExt cx="5180646" cy="479212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FF2BC"/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127701" y="5425664"/>
            <a:ext cx="10436597" cy="965389"/>
            <a:chOff x="0" y="0"/>
            <a:chExt cx="5180646" cy="479212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FF2BC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127701" y="1564108"/>
            <a:ext cx="10436597" cy="965389"/>
            <a:chOff x="0" y="0"/>
            <a:chExt cx="5180646" cy="47921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180646" cy="479212"/>
            </a:xfrm>
            <a:custGeom>
              <a:avLst/>
              <a:gdLst/>
              <a:ahLst/>
              <a:cxnLst/>
              <a:rect r="r" b="b" t="t" l="l"/>
              <a:pathLst>
                <a:path h="479212" w="5180646">
                  <a:moveTo>
                    <a:pt x="0" y="0"/>
                  </a:moveTo>
                  <a:lnTo>
                    <a:pt x="5180646" y="0"/>
                  </a:lnTo>
                  <a:lnTo>
                    <a:pt x="5180646" y="479212"/>
                  </a:lnTo>
                  <a:lnTo>
                    <a:pt x="0" y="479212"/>
                  </a:lnTo>
                  <a:close/>
                </a:path>
              </a:pathLst>
            </a:custGeom>
            <a:solidFill>
              <a:srgbClr val="FFF2BC"/>
            </a:solidFill>
          </p:spPr>
        </p:sp>
      </p:grpSp>
      <p:sp>
        <p:nvSpPr>
          <p:cNvPr name="Freeform 10" id="10"/>
          <p:cNvSpPr/>
          <p:nvPr/>
        </p:nvSpPr>
        <p:spPr>
          <a:xfrm flipH="false" flipV="false" rot="0">
            <a:off x="9463781" y="1598031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9463781" y="2563835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9463781" y="3529639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463781" y="4495444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9463781" y="5461248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4"/>
                </a:lnTo>
                <a:lnTo>
                  <a:pt x="0" y="8975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9463781" y="6427053"/>
            <a:ext cx="897544" cy="897544"/>
          </a:xfrm>
          <a:custGeom>
            <a:avLst/>
            <a:gdLst/>
            <a:ahLst/>
            <a:cxnLst/>
            <a:rect r="r" b="b" t="t" l="l"/>
            <a:pathLst>
              <a:path h="897544" w="897544">
                <a:moveTo>
                  <a:pt x="0" y="0"/>
                </a:moveTo>
                <a:lnTo>
                  <a:pt x="897544" y="0"/>
                </a:lnTo>
                <a:lnTo>
                  <a:pt x="897544" y="897543"/>
                </a:lnTo>
                <a:lnTo>
                  <a:pt x="0" y="89754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320759" y="1598031"/>
            <a:ext cx="870483" cy="870483"/>
          </a:xfrm>
          <a:custGeom>
            <a:avLst/>
            <a:gdLst/>
            <a:ahLst/>
            <a:cxnLst/>
            <a:rect r="r" b="b" t="t" l="l"/>
            <a:pathLst>
              <a:path h="870483" w="870483">
                <a:moveTo>
                  <a:pt x="0" y="0"/>
                </a:moveTo>
                <a:lnTo>
                  <a:pt x="870482" y="0"/>
                </a:lnTo>
                <a:lnTo>
                  <a:pt x="870482" y="870482"/>
                </a:lnTo>
                <a:lnTo>
                  <a:pt x="0" y="8704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7" id="17"/>
          <p:cNvSpPr/>
          <p:nvPr/>
        </p:nvSpPr>
        <p:spPr>
          <a:xfrm flipH="false" flipV="false" rot="0">
            <a:off x="1287098" y="1598031"/>
            <a:ext cx="870483" cy="870483"/>
          </a:xfrm>
          <a:custGeom>
            <a:avLst/>
            <a:gdLst/>
            <a:ahLst/>
            <a:cxnLst/>
            <a:rect r="r" b="b" t="t" l="l"/>
            <a:pathLst>
              <a:path h="870483" w="870483">
                <a:moveTo>
                  <a:pt x="0" y="0"/>
                </a:moveTo>
                <a:lnTo>
                  <a:pt x="870483" y="0"/>
                </a:lnTo>
                <a:lnTo>
                  <a:pt x="870483" y="870482"/>
                </a:lnTo>
                <a:lnTo>
                  <a:pt x="0" y="8704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253438" y="1598031"/>
            <a:ext cx="870483" cy="870483"/>
          </a:xfrm>
          <a:custGeom>
            <a:avLst/>
            <a:gdLst/>
            <a:ahLst/>
            <a:cxnLst/>
            <a:rect r="r" b="b" t="t" l="l"/>
            <a:pathLst>
              <a:path h="870483" w="870483">
                <a:moveTo>
                  <a:pt x="0" y="0"/>
                </a:moveTo>
                <a:lnTo>
                  <a:pt x="870483" y="0"/>
                </a:lnTo>
                <a:lnTo>
                  <a:pt x="870483" y="870482"/>
                </a:lnTo>
                <a:lnTo>
                  <a:pt x="0" y="8704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3219778" y="1598031"/>
            <a:ext cx="870483" cy="870483"/>
          </a:xfrm>
          <a:custGeom>
            <a:avLst/>
            <a:gdLst/>
            <a:ahLst/>
            <a:cxnLst/>
            <a:rect r="r" b="b" t="t" l="l"/>
            <a:pathLst>
              <a:path h="870483" w="870483">
                <a:moveTo>
                  <a:pt x="0" y="0"/>
                </a:moveTo>
                <a:lnTo>
                  <a:pt x="870483" y="0"/>
                </a:lnTo>
                <a:lnTo>
                  <a:pt x="870483" y="870482"/>
                </a:lnTo>
                <a:lnTo>
                  <a:pt x="0" y="87048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379290" y="2599835"/>
            <a:ext cx="714470" cy="825544"/>
          </a:xfrm>
          <a:custGeom>
            <a:avLst/>
            <a:gdLst/>
            <a:ahLst/>
            <a:cxnLst/>
            <a:rect r="r" b="b" t="t" l="l"/>
            <a:pathLst>
              <a:path h="825544" w="714470">
                <a:moveTo>
                  <a:pt x="0" y="0"/>
                </a:moveTo>
                <a:lnTo>
                  <a:pt x="714470" y="0"/>
                </a:lnTo>
                <a:lnTo>
                  <a:pt x="714470" y="825544"/>
                </a:lnTo>
                <a:lnTo>
                  <a:pt x="0" y="82554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0">
            <a:off x="1240511" y="2599835"/>
            <a:ext cx="714470" cy="825544"/>
          </a:xfrm>
          <a:custGeom>
            <a:avLst/>
            <a:gdLst/>
            <a:ahLst/>
            <a:cxnLst/>
            <a:rect r="r" b="b" t="t" l="l"/>
            <a:pathLst>
              <a:path h="825544" w="714470">
                <a:moveTo>
                  <a:pt x="0" y="0"/>
                </a:moveTo>
                <a:lnTo>
                  <a:pt x="714470" y="0"/>
                </a:lnTo>
                <a:lnTo>
                  <a:pt x="714470" y="825544"/>
                </a:lnTo>
                <a:lnTo>
                  <a:pt x="0" y="82554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2" id="22"/>
          <p:cNvSpPr/>
          <p:nvPr/>
        </p:nvSpPr>
        <p:spPr>
          <a:xfrm flipH="false" flipV="false" rot="0">
            <a:off x="484218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3" y="0"/>
                </a:lnTo>
                <a:lnTo>
                  <a:pt x="707023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3" id="23"/>
          <p:cNvSpPr/>
          <p:nvPr/>
        </p:nvSpPr>
        <p:spPr>
          <a:xfrm flipH="false" flipV="false" rot="0">
            <a:off x="1351447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4" y="0"/>
                </a:lnTo>
                <a:lnTo>
                  <a:pt x="707024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4" id="24"/>
          <p:cNvSpPr/>
          <p:nvPr/>
        </p:nvSpPr>
        <p:spPr>
          <a:xfrm flipH="false" flipV="false" rot="0">
            <a:off x="2218677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4" y="0"/>
                </a:lnTo>
                <a:lnTo>
                  <a:pt x="707024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5" id="25"/>
          <p:cNvSpPr/>
          <p:nvPr/>
        </p:nvSpPr>
        <p:spPr>
          <a:xfrm flipH="false" flipV="false" rot="0">
            <a:off x="3085907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4" y="0"/>
                </a:lnTo>
                <a:lnTo>
                  <a:pt x="707024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6" id="26"/>
          <p:cNvSpPr/>
          <p:nvPr/>
        </p:nvSpPr>
        <p:spPr>
          <a:xfrm flipH="false" flipV="false" rot="0">
            <a:off x="3953137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3" y="0"/>
                </a:lnTo>
                <a:lnTo>
                  <a:pt x="707023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7" id="27"/>
          <p:cNvSpPr/>
          <p:nvPr/>
        </p:nvSpPr>
        <p:spPr>
          <a:xfrm flipH="false" flipV="false" rot="0">
            <a:off x="4820366" y="3584058"/>
            <a:ext cx="707024" cy="726847"/>
          </a:xfrm>
          <a:custGeom>
            <a:avLst/>
            <a:gdLst/>
            <a:ahLst/>
            <a:cxnLst/>
            <a:rect r="r" b="b" t="t" l="l"/>
            <a:pathLst>
              <a:path h="726847" w="707024">
                <a:moveTo>
                  <a:pt x="0" y="0"/>
                </a:moveTo>
                <a:lnTo>
                  <a:pt x="707024" y="0"/>
                </a:lnTo>
                <a:lnTo>
                  <a:pt x="707024" y="726846"/>
                </a:lnTo>
                <a:lnTo>
                  <a:pt x="0" y="726846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8" id="28"/>
          <p:cNvSpPr/>
          <p:nvPr/>
        </p:nvSpPr>
        <p:spPr>
          <a:xfrm flipH="false" flipV="false" rot="0">
            <a:off x="395178" y="4538228"/>
            <a:ext cx="721644" cy="811976"/>
          </a:xfrm>
          <a:custGeom>
            <a:avLst/>
            <a:gdLst/>
            <a:ahLst/>
            <a:cxnLst/>
            <a:rect r="r" b="b" t="t" l="l"/>
            <a:pathLst>
              <a:path h="811976" w="721644">
                <a:moveTo>
                  <a:pt x="0" y="0"/>
                </a:moveTo>
                <a:lnTo>
                  <a:pt x="721644" y="0"/>
                </a:lnTo>
                <a:lnTo>
                  <a:pt x="721644" y="811975"/>
                </a:lnTo>
                <a:lnTo>
                  <a:pt x="0" y="81197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9" id="29"/>
          <p:cNvSpPr/>
          <p:nvPr/>
        </p:nvSpPr>
        <p:spPr>
          <a:xfrm flipH="false" flipV="false" rot="0">
            <a:off x="1281013" y="4538228"/>
            <a:ext cx="721644" cy="811976"/>
          </a:xfrm>
          <a:custGeom>
            <a:avLst/>
            <a:gdLst/>
            <a:ahLst/>
            <a:cxnLst/>
            <a:rect r="r" b="b" t="t" l="l"/>
            <a:pathLst>
              <a:path h="811976" w="721644">
                <a:moveTo>
                  <a:pt x="0" y="0"/>
                </a:moveTo>
                <a:lnTo>
                  <a:pt x="721643" y="0"/>
                </a:lnTo>
                <a:lnTo>
                  <a:pt x="721643" y="811975"/>
                </a:lnTo>
                <a:lnTo>
                  <a:pt x="0" y="81197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0" id="30"/>
          <p:cNvSpPr/>
          <p:nvPr/>
        </p:nvSpPr>
        <p:spPr>
          <a:xfrm flipH="false" flipV="false" rot="0">
            <a:off x="2166847" y="4538228"/>
            <a:ext cx="721644" cy="811976"/>
          </a:xfrm>
          <a:custGeom>
            <a:avLst/>
            <a:gdLst/>
            <a:ahLst/>
            <a:cxnLst/>
            <a:rect r="r" b="b" t="t" l="l"/>
            <a:pathLst>
              <a:path h="811976" w="721644">
                <a:moveTo>
                  <a:pt x="0" y="0"/>
                </a:moveTo>
                <a:lnTo>
                  <a:pt x="721644" y="0"/>
                </a:lnTo>
                <a:lnTo>
                  <a:pt x="721644" y="811975"/>
                </a:lnTo>
                <a:lnTo>
                  <a:pt x="0" y="81197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1" id="31"/>
          <p:cNvSpPr/>
          <p:nvPr/>
        </p:nvSpPr>
        <p:spPr>
          <a:xfrm flipH="false" flipV="false" rot="0">
            <a:off x="3052682" y="4538228"/>
            <a:ext cx="721644" cy="811976"/>
          </a:xfrm>
          <a:custGeom>
            <a:avLst/>
            <a:gdLst/>
            <a:ahLst/>
            <a:cxnLst/>
            <a:rect r="r" b="b" t="t" l="l"/>
            <a:pathLst>
              <a:path h="811976" w="721644">
                <a:moveTo>
                  <a:pt x="0" y="0"/>
                </a:moveTo>
                <a:lnTo>
                  <a:pt x="721644" y="0"/>
                </a:lnTo>
                <a:lnTo>
                  <a:pt x="721644" y="811975"/>
                </a:lnTo>
                <a:lnTo>
                  <a:pt x="0" y="81197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2" id="32"/>
          <p:cNvSpPr/>
          <p:nvPr/>
        </p:nvSpPr>
        <p:spPr>
          <a:xfrm flipH="false" flipV="false" rot="0">
            <a:off x="3938517" y="4538228"/>
            <a:ext cx="721644" cy="811976"/>
          </a:xfrm>
          <a:custGeom>
            <a:avLst/>
            <a:gdLst/>
            <a:ahLst/>
            <a:cxnLst/>
            <a:rect r="r" b="b" t="t" l="l"/>
            <a:pathLst>
              <a:path h="811976" w="721644">
                <a:moveTo>
                  <a:pt x="0" y="0"/>
                </a:moveTo>
                <a:lnTo>
                  <a:pt x="721643" y="0"/>
                </a:lnTo>
                <a:lnTo>
                  <a:pt x="721643" y="811975"/>
                </a:lnTo>
                <a:lnTo>
                  <a:pt x="0" y="811975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395178" y="5504819"/>
            <a:ext cx="785067" cy="807078"/>
          </a:xfrm>
          <a:custGeom>
            <a:avLst/>
            <a:gdLst/>
            <a:ahLst/>
            <a:cxnLst/>
            <a:rect r="r" b="b" t="t" l="l"/>
            <a:pathLst>
              <a:path h="807078" w="785067">
                <a:moveTo>
                  <a:pt x="0" y="0"/>
                </a:moveTo>
                <a:lnTo>
                  <a:pt x="785067" y="0"/>
                </a:lnTo>
                <a:lnTo>
                  <a:pt x="785067" y="807078"/>
                </a:lnTo>
                <a:lnTo>
                  <a:pt x="0" y="807078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379290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1597746" y="178208"/>
            <a:ext cx="7496508" cy="9817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840"/>
              </a:lnSpc>
            </a:pPr>
            <a:r>
              <a:rPr lang="en-US" sz="5600">
                <a:solidFill>
                  <a:srgbClr val="525252"/>
                </a:solidFill>
                <a:latin typeface="Evolve Sans"/>
                <a:ea typeface="Evolve Sans"/>
                <a:cs typeface="Evolve Sans"/>
                <a:sym typeface="Evolve Sans"/>
              </a:rPr>
              <a:t>ЖЕМІСТЕРДІ САНАУ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469409" y="1040293"/>
            <a:ext cx="7753183" cy="316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525252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Сіз қанша жеміс бөлігін санай аласыз? Шеңберге дұрыс санды жаз.</a:t>
            </a:r>
          </a:p>
        </p:txBody>
      </p:sp>
      <p:sp>
        <p:nvSpPr>
          <p:cNvPr name="Freeform 37" id="37"/>
          <p:cNvSpPr/>
          <p:nvPr/>
        </p:nvSpPr>
        <p:spPr>
          <a:xfrm flipH="false" flipV="false" rot="0">
            <a:off x="1075249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8" id="38"/>
          <p:cNvSpPr/>
          <p:nvPr/>
        </p:nvSpPr>
        <p:spPr>
          <a:xfrm flipH="false" flipV="false" rot="0">
            <a:off x="1771207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9" id="39"/>
          <p:cNvSpPr/>
          <p:nvPr/>
        </p:nvSpPr>
        <p:spPr>
          <a:xfrm flipH="false" flipV="false" rot="0">
            <a:off x="2467166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0" id="40"/>
          <p:cNvSpPr/>
          <p:nvPr/>
        </p:nvSpPr>
        <p:spPr>
          <a:xfrm flipH="false" flipV="false" rot="0">
            <a:off x="3163124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1" id="41"/>
          <p:cNvSpPr/>
          <p:nvPr/>
        </p:nvSpPr>
        <p:spPr>
          <a:xfrm flipH="false" flipV="false" rot="0">
            <a:off x="3859083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2" id="42"/>
          <p:cNvSpPr/>
          <p:nvPr/>
        </p:nvSpPr>
        <p:spPr>
          <a:xfrm flipH="false" flipV="false" rot="0">
            <a:off x="4555041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5" y="0"/>
                </a:lnTo>
                <a:lnTo>
                  <a:pt x="635975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3" id="43"/>
          <p:cNvSpPr/>
          <p:nvPr/>
        </p:nvSpPr>
        <p:spPr>
          <a:xfrm flipH="false" flipV="false" rot="0">
            <a:off x="5251000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4" id="44"/>
          <p:cNvSpPr/>
          <p:nvPr/>
        </p:nvSpPr>
        <p:spPr>
          <a:xfrm flipH="false" flipV="false" rot="0">
            <a:off x="5946959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5" id="45"/>
          <p:cNvSpPr/>
          <p:nvPr/>
        </p:nvSpPr>
        <p:spPr>
          <a:xfrm flipH="false" flipV="false" rot="0">
            <a:off x="6642917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6" id="46"/>
          <p:cNvSpPr/>
          <p:nvPr/>
        </p:nvSpPr>
        <p:spPr>
          <a:xfrm flipH="false" flipV="false" rot="0">
            <a:off x="7338876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4" y="0"/>
                </a:lnTo>
                <a:lnTo>
                  <a:pt x="635974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7" id="47"/>
          <p:cNvSpPr/>
          <p:nvPr/>
        </p:nvSpPr>
        <p:spPr>
          <a:xfrm flipH="false" flipV="false" rot="0">
            <a:off x="8034834" y="6470980"/>
            <a:ext cx="635974" cy="809689"/>
          </a:xfrm>
          <a:custGeom>
            <a:avLst/>
            <a:gdLst/>
            <a:ahLst/>
            <a:cxnLst/>
            <a:rect r="r" b="b" t="t" l="l"/>
            <a:pathLst>
              <a:path h="809689" w="635974">
                <a:moveTo>
                  <a:pt x="0" y="0"/>
                </a:moveTo>
                <a:lnTo>
                  <a:pt x="635975" y="0"/>
                </a:lnTo>
                <a:lnTo>
                  <a:pt x="635975" y="809689"/>
                </a:lnTo>
                <a:lnTo>
                  <a:pt x="0" y="809689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DAGZhbpAbQY</dc:identifier>
  <dcterms:modified xsi:type="dcterms:W3CDTF">2011-08-01T06:04:30Z</dcterms:modified>
  <cp:revision>1</cp:revision>
  <dc:title>Fruit Counting Worksheet</dc:title>
</cp:coreProperties>
</file>