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Fredoka" charset="1" panose="0200000000000000000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9995" y="676358"/>
            <a:ext cx="6960010" cy="9339284"/>
            <a:chOff x="0" y="0"/>
            <a:chExt cx="1913890" cy="25681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913890" cy="2568152"/>
            </a:xfrm>
            <a:custGeom>
              <a:avLst/>
              <a:gdLst/>
              <a:ahLst/>
              <a:cxnLst/>
              <a:rect r="r" b="b" t="t" l="l"/>
              <a:pathLst>
                <a:path h="2568152" w="1913890">
                  <a:moveTo>
                    <a:pt x="0" y="0"/>
                  </a:moveTo>
                  <a:lnTo>
                    <a:pt x="0" y="2568152"/>
                  </a:lnTo>
                  <a:lnTo>
                    <a:pt x="1913890" y="2568152"/>
                  </a:lnTo>
                  <a:lnTo>
                    <a:pt x="1913890" y="0"/>
                  </a:lnTo>
                  <a:lnTo>
                    <a:pt x="0" y="0"/>
                  </a:lnTo>
                  <a:close/>
                  <a:moveTo>
                    <a:pt x="1852930" y="2507192"/>
                  </a:moveTo>
                  <a:lnTo>
                    <a:pt x="59690" y="2507192"/>
                  </a:lnTo>
                  <a:lnTo>
                    <a:pt x="59690" y="59690"/>
                  </a:lnTo>
                  <a:lnTo>
                    <a:pt x="1852930" y="59690"/>
                  </a:lnTo>
                  <a:lnTo>
                    <a:pt x="1852930" y="2507192"/>
                  </a:lnTo>
                  <a:close/>
                </a:path>
              </a:pathLst>
            </a:custGeom>
            <a:solidFill>
              <a:srgbClr val="1F628E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968750" y="3285123"/>
            <a:ext cx="2436412" cy="2427552"/>
          </a:xfrm>
          <a:custGeom>
            <a:avLst/>
            <a:gdLst/>
            <a:ahLst/>
            <a:cxnLst/>
            <a:rect r="r" b="b" t="t" l="l"/>
            <a:pathLst>
              <a:path h="2427552" w="2436412">
                <a:moveTo>
                  <a:pt x="0" y="0"/>
                </a:moveTo>
                <a:lnTo>
                  <a:pt x="2436411" y="0"/>
                </a:lnTo>
                <a:lnTo>
                  <a:pt x="2436411" y="2427552"/>
                </a:lnTo>
                <a:lnTo>
                  <a:pt x="0" y="242755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856829" y="6528218"/>
            <a:ext cx="2649161" cy="2294836"/>
          </a:xfrm>
          <a:custGeom>
            <a:avLst/>
            <a:gdLst/>
            <a:ahLst/>
            <a:cxnLst/>
            <a:rect r="r" b="b" t="t" l="l"/>
            <a:pathLst>
              <a:path h="2294836" w="2649161">
                <a:moveTo>
                  <a:pt x="0" y="0"/>
                </a:moveTo>
                <a:lnTo>
                  <a:pt x="2649162" y="0"/>
                </a:lnTo>
                <a:lnTo>
                  <a:pt x="2649162" y="2294836"/>
                </a:lnTo>
                <a:lnTo>
                  <a:pt x="0" y="22948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780000" y="3694842"/>
            <a:ext cx="3024000" cy="2017833"/>
          </a:xfrm>
          <a:custGeom>
            <a:avLst/>
            <a:gdLst/>
            <a:ahLst/>
            <a:cxnLst/>
            <a:rect r="r" b="b" t="t" l="l"/>
            <a:pathLst>
              <a:path h="2017833" w="3024000">
                <a:moveTo>
                  <a:pt x="0" y="0"/>
                </a:moveTo>
                <a:lnTo>
                  <a:pt x="3024000" y="0"/>
                </a:lnTo>
                <a:lnTo>
                  <a:pt x="3024000" y="2017833"/>
                </a:lnTo>
                <a:lnTo>
                  <a:pt x="0" y="201783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4282093" y="6480070"/>
            <a:ext cx="2019814" cy="2342985"/>
          </a:xfrm>
          <a:custGeom>
            <a:avLst/>
            <a:gdLst/>
            <a:ahLst/>
            <a:cxnLst/>
            <a:rect r="r" b="b" t="t" l="l"/>
            <a:pathLst>
              <a:path h="2342985" w="2019814">
                <a:moveTo>
                  <a:pt x="0" y="0"/>
                </a:moveTo>
                <a:lnTo>
                  <a:pt x="2019814" y="0"/>
                </a:lnTo>
                <a:lnTo>
                  <a:pt x="2019814" y="2342984"/>
                </a:lnTo>
                <a:lnTo>
                  <a:pt x="0" y="234298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8" id="8"/>
          <p:cNvSpPr/>
          <p:nvPr/>
        </p:nvSpPr>
        <p:spPr>
          <a:xfrm rot="0">
            <a:off x="957658" y="6339516"/>
            <a:ext cx="2447503" cy="0"/>
          </a:xfrm>
          <a:prstGeom prst="line">
            <a:avLst/>
          </a:prstGeom>
          <a:ln cap="flat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 rot="0">
            <a:off x="4068248" y="6339516"/>
            <a:ext cx="2447503" cy="0"/>
          </a:xfrm>
          <a:prstGeom prst="line">
            <a:avLst/>
          </a:prstGeom>
          <a:ln cap="flat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0">
            <a:off x="957658" y="9435441"/>
            <a:ext cx="2447503" cy="0"/>
          </a:xfrm>
          <a:prstGeom prst="line">
            <a:avLst/>
          </a:prstGeom>
          <a:ln cap="flat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0">
            <a:off x="4068248" y="9412279"/>
            <a:ext cx="2447503" cy="0"/>
          </a:xfrm>
          <a:prstGeom prst="line">
            <a:avLst/>
          </a:prstGeom>
          <a:ln cap="flat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2" id="12"/>
          <p:cNvSpPr txBox="true"/>
          <p:nvPr/>
        </p:nvSpPr>
        <p:spPr>
          <a:xfrm rot="0">
            <a:off x="756000" y="1576107"/>
            <a:ext cx="6048000" cy="6301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66"/>
              </a:lnSpc>
            </a:pPr>
            <a:r>
              <a:rPr lang="en-US" sz="3690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Үшбұрыштардың түрлері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756000" y="1181660"/>
            <a:ext cx="6048000" cy="289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Name:____________       Date___________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756000" y="2383813"/>
            <a:ext cx="5933925" cy="9013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Үшбұрыштардың төрт түрі бар; Скален, Оң, Сүйір және Тең Бүйірлі. Төмендегі үшбұрыштарды дұрыс атаумен белгілеңіз.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DAGZdekxQAI</dc:identifier>
  <dcterms:modified xsi:type="dcterms:W3CDTF">2011-08-01T06:04:30Z</dcterms:modified>
  <cp:revision>1</cp:revision>
  <dc:title>Geometry Triangle Labeling Math worksheet</dc:title>
</cp:coreProperties>
</file>