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210 클레이토이" charset="1" panose="02020603020101020101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E3E0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96301" y="270623"/>
            <a:ext cx="7167398" cy="10150753"/>
            <a:chOff x="0" y="0"/>
            <a:chExt cx="11804383" cy="1671783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11659603" cy="16573054"/>
            </a:xfrm>
            <a:custGeom>
              <a:avLst/>
              <a:gdLst/>
              <a:ahLst/>
              <a:cxnLst/>
              <a:rect r="r" b="b" t="t" l="l"/>
              <a:pathLst>
                <a:path h="16573054" w="11659603">
                  <a:moveTo>
                    <a:pt x="0" y="0"/>
                  </a:moveTo>
                  <a:lnTo>
                    <a:pt x="11659603" y="0"/>
                  </a:lnTo>
                  <a:lnTo>
                    <a:pt x="11659603" y="16573054"/>
                  </a:lnTo>
                  <a:lnTo>
                    <a:pt x="0" y="16573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1804383" cy="16717835"/>
            </a:xfrm>
            <a:custGeom>
              <a:avLst/>
              <a:gdLst/>
              <a:ahLst/>
              <a:cxnLst/>
              <a:rect r="r" b="b" t="t" l="l"/>
              <a:pathLst>
                <a:path h="16717835" w="11804383">
                  <a:moveTo>
                    <a:pt x="11659603" y="16573055"/>
                  </a:moveTo>
                  <a:lnTo>
                    <a:pt x="11804383" y="16573055"/>
                  </a:lnTo>
                  <a:lnTo>
                    <a:pt x="11804383" y="16717835"/>
                  </a:lnTo>
                  <a:lnTo>
                    <a:pt x="11659603" y="16717835"/>
                  </a:lnTo>
                  <a:lnTo>
                    <a:pt x="11659603" y="1657305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6573055"/>
                  </a:lnTo>
                  <a:lnTo>
                    <a:pt x="0" y="16573055"/>
                  </a:lnTo>
                  <a:lnTo>
                    <a:pt x="0" y="144780"/>
                  </a:lnTo>
                  <a:close/>
                  <a:moveTo>
                    <a:pt x="0" y="16573055"/>
                  </a:moveTo>
                  <a:lnTo>
                    <a:pt x="144780" y="16573055"/>
                  </a:lnTo>
                  <a:lnTo>
                    <a:pt x="144780" y="16717835"/>
                  </a:lnTo>
                  <a:lnTo>
                    <a:pt x="0" y="16717835"/>
                  </a:lnTo>
                  <a:lnTo>
                    <a:pt x="0" y="16573055"/>
                  </a:lnTo>
                  <a:close/>
                  <a:moveTo>
                    <a:pt x="11659603" y="144780"/>
                  </a:moveTo>
                  <a:lnTo>
                    <a:pt x="11804383" y="144780"/>
                  </a:lnTo>
                  <a:lnTo>
                    <a:pt x="11804383" y="16573055"/>
                  </a:lnTo>
                  <a:lnTo>
                    <a:pt x="11659603" y="16573055"/>
                  </a:lnTo>
                  <a:lnTo>
                    <a:pt x="11659603" y="144780"/>
                  </a:lnTo>
                  <a:close/>
                  <a:moveTo>
                    <a:pt x="144780" y="16573055"/>
                  </a:moveTo>
                  <a:lnTo>
                    <a:pt x="11659603" y="16573055"/>
                  </a:lnTo>
                  <a:lnTo>
                    <a:pt x="11659603" y="16717835"/>
                  </a:lnTo>
                  <a:lnTo>
                    <a:pt x="144780" y="16717835"/>
                  </a:lnTo>
                  <a:lnTo>
                    <a:pt x="144780" y="16573055"/>
                  </a:lnTo>
                  <a:close/>
                  <a:moveTo>
                    <a:pt x="11659603" y="0"/>
                  </a:moveTo>
                  <a:lnTo>
                    <a:pt x="11804383" y="0"/>
                  </a:lnTo>
                  <a:lnTo>
                    <a:pt x="11804383" y="144780"/>
                  </a:lnTo>
                  <a:lnTo>
                    <a:pt x="11659603" y="144780"/>
                  </a:lnTo>
                  <a:lnTo>
                    <a:pt x="116596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1659603" y="0"/>
                  </a:lnTo>
                  <a:lnTo>
                    <a:pt x="116596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E0D262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864000" y="770850"/>
            <a:ext cx="1559480" cy="431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Name: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864000" y="1279290"/>
            <a:ext cx="1559480" cy="431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Grade:</a:t>
            </a:r>
          </a:p>
        </p:txBody>
      </p:sp>
      <p:sp>
        <p:nvSpPr>
          <p:cNvPr name="AutoShape 7" id="7"/>
          <p:cNvSpPr/>
          <p:nvPr/>
        </p:nvSpPr>
        <p:spPr>
          <a:xfrm rot="0">
            <a:off x="1829235" y="1147600"/>
            <a:ext cx="497476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1829235" y="1656040"/>
            <a:ext cx="497476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1636863" y="2002060"/>
            <a:ext cx="4286275" cy="654841"/>
            <a:chOff x="0" y="0"/>
            <a:chExt cx="1536104" cy="23468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536104" cy="234680"/>
            </a:xfrm>
            <a:custGeom>
              <a:avLst/>
              <a:gdLst/>
              <a:ahLst/>
              <a:cxnLst/>
              <a:rect r="r" b="b" t="t" l="l"/>
              <a:pathLst>
                <a:path h="234680" w="1536104">
                  <a:moveTo>
                    <a:pt x="1536104" y="0"/>
                  </a:moveTo>
                  <a:lnTo>
                    <a:pt x="0" y="0"/>
                  </a:lnTo>
                  <a:lnTo>
                    <a:pt x="101600" y="117340"/>
                  </a:lnTo>
                  <a:lnTo>
                    <a:pt x="0" y="234680"/>
                  </a:lnTo>
                  <a:lnTo>
                    <a:pt x="1536104" y="234680"/>
                  </a:lnTo>
                  <a:lnTo>
                    <a:pt x="1434504" y="117340"/>
                  </a:lnTo>
                  <a:lnTo>
                    <a:pt x="1536104" y="0"/>
                  </a:lnTo>
                  <a:close/>
                </a:path>
              </a:pathLst>
            </a:custGeom>
            <a:solidFill>
              <a:srgbClr val="E0D262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88900" y="-28575"/>
              <a:ext cx="1358304" cy="263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1779581" y="2022190"/>
            <a:ext cx="4000838" cy="5479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50"/>
              </a:lnSpc>
            </a:pPr>
            <a:r>
              <a:rPr lang="en-US" sz="3178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АЛЫП ТАСТАЙЫҚ!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802735" y="3095005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84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- 36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844448" y="4311030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" id="15"/>
          <p:cNvSpPr txBox="true"/>
          <p:nvPr/>
        </p:nvSpPr>
        <p:spPr>
          <a:xfrm rot="0">
            <a:off x="2439929" y="3095005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51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- 34</a:t>
            </a:r>
          </a:p>
        </p:txBody>
      </p:sp>
      <p:sp>
        <p:nvSpPr>
          <p:cNvPr name="AutoShape 16" id="16"/>
          <p:cNvSpPr/>
          <p:nvPr/>
        </p:nvSpPr>
        <p:spPr>
          <a:xfrm rot="0">
            <a:off x="2481642" y="4311030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7" id="17"/>
          <p:cNvSpPr txBox="true"/>
          <p:nvPr/>
        </p:nvSpPr>
        <p:spPr>
          <a:xfrm rot="0">
            <a:off x="4077123" y="3095005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75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- 19</a:t>
            </a:r>
          </a:p>
        </p:txBody>
      </p:sp>
      <p:sp>
        <p:nvSpPr>
          <p:cNvPr name="AutoShape 18" id="18"/>
          <p:cNvSpPr/>
          <p:nvPr/>
        </p:nvSpPr>
        <p:spPr>
          <a:xfrm rot="0">
            <a:off x="4118837" y="4311030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5714317" y="3095005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48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- 19</a:t>
            </a:r>
          </a:p>
        </p:txBody>
      </p:sp>
      <p:sp>
        <p:nvSpPr>
          <p:cNvPr name="AutoShape 20" id="20"/>
          <p:cNvSpPr/>
          <p:nvPr/>
        </p:nvSpPr>
        <p:spPr>
          <a:xfrm rot="0">
            <a:off x="5756031" y="4311030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802735" y="5387918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45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- 19</a:t>
            </a:r>
          </a:p>
        </p:txBody>
      </p:sp>
      <p:sp>
        <p:nvSpPr>
          <p:cNvPr name="AutoShape 22" id="22"/>
          <p:cNvSpPr/>
          <p:nvPr/>
        </p:nvSpPr>
        <p:spPr>
          <a:xfrm rot="0">
            <a:off x="844448" y="6603944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0">
            <a:off x="2439929" y="5387918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65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- 27</a:t>
            </a:r>
          </a:p>
        </p:txBody>
      </p:sp>
      <p:sp>
        <p:nvSpPr>
          <p:cNvPr name="AutoShape 24" id="24"/>
          <p:cNvSpPr/>
          <p:nvPr/>
        </p:nvSpPr>
        <p:spPr>
          <a:xfrm rot="0">
            <a:off x="2481642" y="6603944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5" id="25"/>
          <p:cNvSpPr txBox="true"/>
          <p:nvPr/>
        </p:nvSpPr>
        <p:spPr>
          <a:xfrm rot="0">
            <a:off x="4077123" y="5387918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74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- 38</a:t>
            </a:r>
          </a:p>
        </p:txBody>
      </p:sp>
      <p:sp>
        <p:nvSpPr>
          <p:cNvPr name="AutoShape 26" id="26"/>
          <p:cNvSpPr/>
          <p:nvPr/>
        </p:nvSpPr>
        <p:spPr>
          <a:xfrm rot="0">
            <a:off x="4118837" y="6603944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7" id="27"/>
          <p:cNvSpPr txBox="true"/>
          <p:nvPr/>
        </p:nvSpPr>
        <p:spPr>
          <a:xfrm rot="0">
            <a:off x="5714317" y="5387918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41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- 19</a:t>
            </a:r>
          </a:p>
        </p:txBody>
      </p:sp>
      <p:sp>
        <p:nvSpPr>
          <p:cNvPr name="AutoShape 28" id="28"/>
          <p:cNvSpPr/>
          <p:nvPr/>
        </p:nvSpPr>
        <p:spPr>
          <a:xfrm rot="0">
            <a:off x="5756031" y="6603944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802735" y="7680269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50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- 26</a:t>
            </a:r>
          </a:p>
        </p:txBody>
      </p:sp>
      <p:sp>
        <p:nvSpPr>
          <p:cNvPr name="AutoShape 30" id="30"/>
          <p:cNvSpPr/>
          <p:nvPr/>
        </p:nvSpPr>
        <p:spPr>
          <a:xfrm rot="0">
            <a:off x="844448" y="8905819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1" id="31"/>
          <p:cNvSpPr txBox="true"/>
          <p:nvPr/>
        </p:nvSpPr>
        <p:spPr>
          <a:xfrm rot="0">
            <a:off x="2439929" y="7680269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89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- 38</a:t>
            </a:r>
          </a:p>
        </p:txBody>
      </p:sp>
      <p:sp>
        <p:nvSpPr>
          <p:cNvPr name="AutoShape 32" id="32"/>
          <p:cNvSpPr/>
          <p:nvPr/>
        </p:nvSpPr>
        <p:spPr>
          <a:xfrm rot="0">
            <a:off x="2481642" y="8905819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3" id="33"/>
          <p:cNvSpPr txBox="true"/>
          <p:nvPr/>
        </p:nvSpPr>
        <p:spPr>
          <a:xfrm rot="0">
            <a:off x="4077123" y="7680269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74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- 26</a:t>
            </a:r>
          </a:p>
        </p:txBody>
      </p:sp>
      <p:sp>
        <p:nvSpPr>
          <p:cNvPr name="AutoShape 34" id="34"/>
          <p:cNvSpPr/>
          <p:nvPr/>
        </p:nvSpPr>
        <p:spPr>
          <a:xfrm rot="0">
            <a:off x="4118837" y="8905819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5" id="35"/>
          <p:cNvSpPr txBox="true"/>
          <p:nvPr/>
        </p:nvSpPr>
        <p:spPr>
          <a:xfrm rot="0">
            <a:off x="5714317" y="7680269"/>
            <a:ext cx="941152" cy="1225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75</a:t>
            </a:r>
          </a:p>
          <a:p>
            <a:pPr algn="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210 클레이토이"/>
                <a:ea typeface="210 클레이토이"/>
                <a:cs typeface="210 클레이토이"/>
                <a:sym typeface="210 클레이토이"/>
              </a:rPr>
              <a:t>- 16</a:t>
            </a:r>
          </a:p>
        </p:txBody>
      </p:sp>
      <p:sp>
        <p:nvSpPr>
          <p:cNvPr name="AutoShape 36" id="36"/>
          <p:cNvSpPr/>
          <p:nvPr/>
        </p:nvSpPr>
        <p:spPr>
          <a:xfrm rot="0">
            <a:off x="5756031" y="8905819"/>
            <a:ext cx="100123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DAGZihfsjW8</dc:identifier>
  <dcterms:modified xsi:type="dcterms:W3CDTF">2011-08-01T06:04:30Z</dcterms:modified>
  <cp:revision>1</cp:revision>
  <dc:title>Gray-Yellow Simple Subtraction Worksheet</dc:title>
</cp:coreProperties>
</file>