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Dosis Ultra-Bold" charset="1" panose="02010903020202060003"/>
      <p:regular r:id="rId7"/>
    </p:embeddedFont>
    <p:embeddedFont>
      <p:font typeface="Dosis Semi-Bold" charset="1" panose="020107030202020600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88510" y="453592"/>
            <a:ext cx="1908424" cy="3412150"/>
            <a:chOff x="0" y="0"/>
            <a:chExt cx="683936" cy="122283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83936" cy="1222837"/>
            </a:xfrm>
            <a:custGeom>
              <a:avLst/>
              <a:gdLst/>
              <a:ahLst/>
              <a:cxnLst/>
              <a:rect r="r" b="b" t="t" l="l"/>
              <a:pathLst>
                <a:path h="1222837" w="683936">
                  <a:moveTo>
                    <a:pt x="125758" y="0"/>
                  </a:moveTo>
                  <a:lnTo>
                    <a:pt x="558178" y="0"/>
                  </a:lnTo>
                  <a:cubicBezTo>
                    <a:pt x="591531" y="0"/>
                    <a:pt x="623518" y="13249"/>
                    <a:pt x="647102" y="36834"/>
                  </a:cubicBezTo>
                  <a:cubicBezTo>
                    <a:pt x="670687" y="60418"/>
                    <a:pt x="683936" y="92405"/>
                    <a:pt x="683936" y="125758"/>
                  </a:cubicBezTo>
                  <a:lnTo>
                    <a:pt x="683936" y="1097079"/>
                  </a:lnTo>
                  <a:cubicBezTo>
                    <a:pt x="683936" y="1166534"/>
                    <a:pt x="627632" y="1222837"/>
                    <a:pt x="558178" y="1222837"/>
                  </a:cubicBezTo>
                  <a:lnTo>
                    <a:pt x="125758" y="1222837"/>
                  </a:lnTo>
                  <a:cubicBezTo>
                    <a:pt x="92405" y="1222837"/>
                    <a:pt x="60418" y="1209588"/>
                    <a:pt x="36834" y="1186004"/>
                  </a:cubicBezTo>
                  <a:cubicBezTo>
                    <a:pt x="13249" y="1162420"/>
                    <a:pt x="0" y="1130432"/>
                    <a:pt x="0" y="1097079"/>
                  </a:cubicBezTo>
                  <a:lnTo>
                    <a:pt x="0" y="125758"/>
                  </a:lnTo>
                  <a:cubicBezTo>
                    <a:pt x="0" y="92405"/>
                    <a:pt x="13249" y="60418"/>
                    <a:pt x="36834" y="36834"/>
                  </a:cubicBezTo>
                  <a:cubicBezTo>
                    <a:pt x="60418" y="13249"/>
                    <a:pt x="92405" y="0"/>
                    <a:pt x="125758" y="0"/>
                  </a:cubicBezTo>
                  <a:close/>
                </a:path>
              </a:pathLst>
            </a:custGeom>
            <a:solidFill>
              <a:srgbClr val="FF5757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683936" cy="125141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5201071" y="8089656"/>
            <a:ext cx="1908424" cy="2137292"/>
            <a:chOff x="0" y="0"/>
            <a:chExt cx="683936" cy="76595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683936" cy="765957"/>
            </a:xfrm>
            <a:custGeom>
              <a:avLst/>
              <a:gdLst/>
              <a:ahLst/>
              <a:cxnLst/>
              <a:rect r="r" b="b" t="t" l="l"/>
              <a:pathLst>
                <a:path h="765957" w="683936">
                  <a:moveTo>
                    <a:pt x="125758" y="0"/>
                  </a:moveTo>
                  <a:lnTo>
                    <a:pt x="558178" y="0"/>
                  </a:lnTo>
                  <a:cubicBezTo>
                    <a:pt x="591531" y="0"/>
                    <a:pt x="623518" y="13249"/>
                    <a:pt x="647102" y="36834"/>
                  </a:cubicBezTo>
                  <a:cubicBezTo>
                    <a:pt x="670687" y="60418"/>
                    <a:pt x="683936" y="92405"/>
                    <a:pt x="683936" y="125758"/>
                  </a:cubicBezTo>
                  <a:lnTo>
                    <a:pt x="683936" y="640199"/>
                  </a:lnTo>
                  <a:cubicBezTo>
                    <a:pt x="683936" y="709653"/>
                    <a:pt x="627632" y="765957"/>
                    <a:pt x="558178" y="765957"/>
                  </a:cubicBezTo>
                  <a:lnTo>
                    <a:pt x="125758" y="765957"/>
                  </a:lnTo>
                  <a:cubicBezTo>
                    <a:pt x="92405" y="765957"/>
                    <a:pt x="60418" y="752708"/>
                    <a:pt x="36834" y="729124"/>
                  </a:cubicBezTo>
                  <a:cubicBezTo>
                    <a:pt x="13249" y="705539"/>
                    <a:pt x="0" y="673552"/>
                    <a:pt x="0" y="640199"/>
                  </a:cubicBezTo>
                  <a:lnTo>
                    <a:pt x="0" y="125758"/>
                  </a:lnTo>
                  <a:cubicBezTo>
                    <a:pt x="0" y="92405"/>
                    <a:pt x="13249" y="60418"/>
                    <a:pt x="36834" y="36834"/>
                  </a:cubicBezTo>
                  <a:cubicBezTo>
                    <a:pt x="60418" y="13249"/>
                    <a:pt x="92405" y="0"/>
                    <a:pt x="125758" y="0"/>
                  </a:cubicBezTo>
                  <a:close/>
                </a:path>
              </a:pathLst>
            </a:custGeom>
            <a:solidFill>
              <a:srgbClr val="FF5757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683936" cy="7945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388510" y="8089656"/>
            <a:ext cx="1908424" cy="2137292"/>
            <a:chOff x="0" y="0"/>
            <a:chExt cx="683936" cy="765957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83936" cy="765957"/>
            </a:xfrm>
            <a:custGeom>
              <a:avLst/>
              <a:gdLst/>
              <a:ahLst/>
              <a:cxnLst/>
              <a:rect r="r" b="b" t="t" l="l"/>
              <a:pathLst>
                <a:path h="765957" w="683936">
                  <a:moveTo>
                    <a:pt x="125758" y="0"/>
                  </a:moveTo>
                  <a:lnTo>
                    <a:pt x="558178" y="0"/>
                  </a:lnTo>
                  <a:cubicBezTo>
                    <a:pt x="591531" y="0"/>
                    <a:pt x="623518" y="13249"/>
                    <a:pt x="647102" y="36834"/>
                  </a:cubicBezTo>
                  <a:cubicBezTo>
                    <a:pt x="670687" y="60418"/>
                    <a:pt x="683936" y="92405"/>
                    <a:pt x="683936" y="125758"/>
                  </a:cubicBezTo>
                  <a:lnTo>
                    <a:pt x="683936" y="640199"/>
                  </a:lnTo>
                  <a:cubicBezTo>
                    <a:pt x="683936" y="709653"/>
                    <a:pt x="627632" y="765957"/>
                    <a:pt x="558178" y="765957"/>
                  </a:cubicBezTo>
                  <a:lnTo>
                    <a:pt x="125758" y="765957"/>
                  </a:lnTo>
                  <a:cubicBezTo>
                    <a:pt x="92405" y="765957"/>
                    <a:pt x="60418" y="752708"/>
                    <a:pt x="36834" y="729124"/>
                  </a:cubicBezTo>
                  <a:cubicBezTo>
                    <a:pt x="13249" y="705539"/>
                    <a:pt x="0" y="673552"/>
                    <a:pt x="0" y="640199"/>
                  </a:cubicBezTo>
                  <a:lnTo>
                    <a:pt x="0" y="125758"/>
                  </a:lnTo>
                  <a:cubicBezTo>
                    <a:pt x="0" y="92405"/>
                    <a:pt x="13249" y="60418"/>
                    <a:pt x="36834" y="36834"/>
                  </a:cubicBezTo>
                  <a:cubicBezTo>
                    <a:pt x="60418" y="13249"/>
                    <a:pt x="92405" y="0"/>
                    <a:pt x="125758" y="0"/>
                  </a:cubicBezTo>
                  <a:close/>
                </a:path>
              </a:pathLst>
            </a:custGeom>
            <a:solidFill>
              <a:srgbClr val="FF5757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683936" cy="7945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3572784" y="453592"/>
            <a:ext cx="3553838" cy="3412150"/>
            <a:chOff x="0" y="0"/>
            <a:chExt cx="1273615" cy="1222837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273615" cy="1222837"/>
            </a:xfrm>
            <a:custGeom>
              <a:avLst/>
              <a:gdLst/>
              <a:ahLst/>
              <a:cxnLst/>
              <a:rect r="r" b="b" t="t" l="l"/>
              <a:pathLst>
                <a:path h="1222837" w="1273615">
                  <a:moveTo>
                    <a:pt x="67532" y="0"/>
                  </a:moveTo>
                  <a:lnTo>
                    <a:pt x="1206083" y="0"/>
                  </a:lnTo>
                  <a:cubicBezTo>
                    <a:pt x="1223994" y="0"/>
                    <a:pt x="1241171" y="7115"/>
                    <a:pt x="1253836" y="19780"/>
                  </a:cubicBezTo>
                  <a:cubicBezTo>
                    <a:pt x="1266500" y="32445"/>
                    <a:pt x="1273615" y="49622"/>
                    <a:pt x="1273615" y="67532"/>
                  </a:cubicBezTo>
                  <a:lnTo>
                    <a:pt x="1273615" y="1155305"/>
                  </a:lnTo>
                  <a:cubicBezTo>
                    <a:pt x="1273615" y="1192602"/>
                    <a:pt x="1243380" y="1222837"/>
                    <a:pt x="1206083" y="1222837"/>
                  </a:cubicBezTo>
                  <a:lnTo>
                    <a:pt x="67532" y="1222837"/>
                  </a:lnTo>
                  <a:cubicBezTo>
                    <a:pt x="49622" y="1222837"/>
                    <a:pt x="32445" y="1215722"/>
                    <a:pt x="19780" y="1203058"/>
                  </a:cubicBezTo>
                  <a:cubicBezTo>
                    <a:pt x="7115" y="1190393"/>
                    <a:pt x="0" y="1173216"/>
                    <a:pt x="0" y="1155305"/>
                  </a:cubicBezTo>
                  <a:lnTo>
                    <a:pt x="0" y="67532"/>
                  </a:lnTo>
                  <a:cubicBezTo>
                    <a:pt x="0" y="49622"/>
                    <a:pt x="7115" y="32445"/>
                    <a:pt x="19780" y="19780"/>
                  </a:cubicBezTo>
                  <a:cubicBezTo>
                    <a:pt x="32445" y="7115"/>
                    <a:pt x="49622" y="0"/>
                    <a:pt x="67532" y="0"/>
                  </a:cubicBezTo>
                  <a:close/>
                </a:path>
              </a:pathLst>
            </a:custGeom>
            <a:solidFill>
              <a:srgbClr val="FF5757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1273615" cy="125141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500640" y="551485"/>
            <a:ext cx="6518013" cy="6972153"/>
            <a:chOff x="0" y="0"/>
            <a:chExt cx="2335909" cy="2498662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335909" cy="2498662"/>
            </a:xfrm>
            <a:custGeom>
              <a:avLst/>
              <a:gdLst/>
              <a:ahLst/>
              <a:cxnLst/>
              <a:rect r="r" b="b" t="t" l="l"/>
              <a:pathLst>
                <a:path h="2498662" w="2335909">
                  <a:moveTo>
                    <a:pt x="36821" y="0"/>
                  </a:moveTo>
                  <a:lnTo>
                    <a:pt x="2299088" y="0"/>
                  </a:lnTo>
                  <a:cubicBezTo>
                    <a:pt x="2319424" y="0"/>
                    <a:pt x="2335909" y="16485"/>
                    <a:pt x="2335909" y="36821"/>
                  </a:cubicBezTo>
                  <a:lnTo>
                    <a:pt x="2335909" y="2461841"/>
                  </a:lnTo>
                  <a:cubicBezTo>
                    <a:pt x="2335909" y="2482177"/>
                    <a:pt x="2319424" y="2498662"/>
                    <a:pt x="2299088" y="2498662"/>
                  </a:cubicBezTo>
                  <a:lnTo>
                    <a:pt x="36821" y="2498662"/>
                  </a:lnTo>
                  <a:cubicBezTo>
                    <a:pt x="16485" y="2498662"/>
                    <a:pt x="0" y="2482177"/>
                    <a:pt x="0" y="2461841"/>
                  </a:cubicBezTo>
                  <a:lnTo>
                    <a:pt x="0" y="36821"/>
                  </a:lnTo>
                  <a:cubicBezTo>
                    <a:pt x="0" y="16485"/>
                    <a:pt x="16485" y="0"/>
                    <a:pt x="36821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2335909" cy="25272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1227787" y="2007243"/>
            <a:ext cx="5111776" cy="5111776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BD59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1561889" y="2340824"/>
            <a:ext cx="4464871" cy="4464871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DCDCD"/>
            </a:solidFill>
            <a:ln w="857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500640" y="7745360"/>
            <a:ext cx="6518013" cy="2389782"/>
            <a:chOff x="0" y="0"/>
            <a:chExt cx="2335909" cy="856444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2335909" cy="856444"/>
            </a:xfrm>
            <a:custGeom>
              <a:avLst/>
              <a:gdLst/>
              <a:ahLst/>
              <a:cxnLst/>
              <a:rect r="r" b="b" t="t" l="l"/>
              <a:pathLst>
                <a:path h="856444" w="2335909">
                  <a:moveTo>
                    <a:pt x="36821" y="0"/>
                  </a:moveTo>
                  <a:lnTo>
                    <a:pt x="2299088" y="0"/>
                  </a:lnTo>
                  <a:cubicBezTo>
                    <a:pt x="2319424" y="0"/>
                    <a:pt x="2335909" y="16485"/>
                    <a:pt x="2335909" y="36821"/>
                  </a:cubicBezTo>
                  <a:lnTo>
                    <a:pt x="2335909" y="819623"/>
                  </a:lnTo>
                  <a:cubicBezTo>
                    <a:pt x="2335909" y="839958"/>
                    <a:pt x="2319424" y="856444"/>
                    <a:pt x="2299088" y="856444"/>
                  </a:cubicBezTo>
                  <a:lnTo>
                    <a:pt x="36821" y="856444"/>
                  </a:lnTo>
                  <a:cubicBezTo>
                    <a:pt x="16485" y="856444"/>
                    <a:pt x="0" y="839958"/>
                    <a:pt x="0" y="819623"/>
                  </a:cubicBezTo>
                  <a:lnTo>
                    <a:pt x="0" y="36821"/>
                  </a:lnTo>
                  <a:cubicBezTo>
                    <a:pt x="0" y="16485"/>
                    <a:pt x="16485" y="0"/>
                    <a:pt x="36821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28575"/>
              <a:ext cx="2335909" cy="88501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26" id="26"/>
          <p:cNvSpPr/>
          <p:nvPr/>
        </p:nvSpPr>
        <p:spPr>
          <a:xfrm flipH="false" flipV="false" rot="-995753">
            <a:off x="773775" y="672427"/>
            <a:ext cx="1006802" cy="1096518"/>
          </a:xfrm>
          <a:custGeom>
            <a:avLst/>
            <a:gdLst/>
            <a:ahLst/>
            <a:cxnLst/>
            <a:rect r="r" b="b" t="t" l="l"/>
            <a:pathLst>
              <a:path h="1096518" w="1006802">
                <a:moveTo>
                  <a:pt x="0" y="0"/>
                </a:moveTo>
                <a:lnTo>
                  <a:pt x="1006803" y="0"/>
                </a:lnTo>
                <a:lnTo>
                  <a:pt x="1006803" y="1096517"/>
                </a:lnTo>
                <a:lnTo>
                  <a:pt x="0" y="10965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7" id="27"/>
          <p:cNvGrpSpPr/>
          <p:nvPr/>
        </p:nvGrpSpPr>
        <p:grpSpPr>
          <a:xfrm rot="0">
            <a:off x="3295723" y="1727020"/>
            <a:ext cx="968750" cy="968750"/>
            <a:chOff x="0" y="0"/>
            <a:chExt cx="812800" cy="812800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29" id="29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1247472" y="2895685"/>
            <a:ext cx="984946" cy="984946"/>
            <a:chOff x="0" y="0"/>
            <a:chExt cx="812800" cy="8128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32" id="32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0">
            <a:off x="3590111" y="4373144"/>
            <a:ext cx="379975" cy="379975"/>
            <a:chOff x="0" y="0"/>
            <a:chExt cx="812800" cy="812800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35" id="35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0">
            <a:off x="2118240" y="2031536"/>
            <a:ext cx="978294" cy="978294"/>
            <a:chOff x="0" y="0"/>
            <a:chExt cx="812800" cy="8128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38" id="38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0">
            <a:off x="3295723" y="6430493"/>
            <a:ext cx="968750" cy="968750"/>
            <a:chOff x="0" y="0"/>
            <a:chExt cx="812800" cy="8128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41" id="41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5643996" y="4075292"/>
            <a:ext cx="975678" cy="975678"/>
            <a:chOff x="0" y="0"/>
            <a:chExt cx="812800" cy="8128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44" id="44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5" id="45"/>
          <p:cNvGrpSpPr/>
          <p:nvPr/>
        </p:nvGrpSpPr>
        <p:grpSpPr>
          <a:xfrm rot="0">
            <a:off x="4466922" y="6121204"/>
            <a:ext cx="968750" cy="968750"/>
            <a:chOff x="0" y="0"/>
            <a:chExt cx="812800" cy="812800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47" id="47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8" id="48"/>
          <p:cNvGrpSpPr/>
          <p:nvPr/>
        </p:nvGrpSpPr>
        <p:grpSpPr>
          <a:xfrm rot="0">
            <a:off x="5320895" y="5239563"/>
            <a:ext cx="989535" cy="989535"/>
            <a:chOff x="0" y="0"/>
            <a:chExt cx="812800" cy="812800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50" id="50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1" id="51"/>
          <p:cNvGrpSpPr/>
          <p:nvPr/>
        </p:nvGrpSpPr>
        <p:grpSpPr>
          <a:xfrm rot="0">
            <a:off x="4466922" y="2036308"/>
            <a:ext cx="968750" cy="968750"/>
            <a:chOff x="0" y="0"/>
            <a:chExt cx="812800" cy="812800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53" id="53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4" id="54"/>
          <p:cNvGrpSpPr/>
          <p:nvPr/>
        </p:nvGrpSpPr>
        <p:grpSpPr>
          <a:xfrm rot="0">
            <a:off x="5320895" y="2881916"/>
            <a:ext cx="989535" cy="989535"/>
            <a:chOff x="0" y="0"/>
            <a:chExt cx="812800" cy="812800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56" id="56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40523" y="4075292"/>
            <a:ext cx="975678" cy="975678"/>
            <a:chOff x="0" y="0"/>
            <a:chExt cx="812800" cy="812800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59" id="59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0">
            <a:off x="1242882" y="5239563"/>
            <a:ext cx="989535" cy="989535"/>
            <a:chOff x="0" y="0"/>
            <a:chExt cx="812800" cy="812800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62" id="62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0">
            <a:off x="2118240" y="6116433"/>
            <a:ext cx="978294" cy="978294"/>
            <a:chOff x="0" y="0"/>
            <a:chExt cx="812800" cy="8128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w="28575" cap="sq">
              <a:solidFill>
                <a:srgbClr val="000000"/>
              </a:solidFill>
              <a:prstDash val="lgDash"/>
              <a:miter/>
            </a:ln>
          </p:spPr>
        </p:sp>
        <p:sp>
          <p:nvSpPr>
            <p:cNvPr name="TextBox 65" id="65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66" id="66"/>
          <p:cNvSpPr/>
          <p:nvPr/>
        </p:nvSpPr>
        <p:spPr>
          <a:xfrm flipH="false" flipV="false" rot="0">
            <a:off x="1285465" y="7876609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6"/>
                </a:lnTo>
                <a:lnTo>
                  <a:pt x="0" y="203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7" id="67"/>
          <p:cNvSpPr/>
          <p:nvPr/>
        </p:nvSpPr>
        <p:spPr>
          <a:xfrm flipH="false" flipV="false" rot="0">
            <a:off x="1285465" y="9732015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5"/>
                </a:lnTo>
                <a:lnTo>
                  <a:pt x="0" y="2039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8" id="68"/>
          <p:cNvSpPr/>
          <p:nvPr/>
        </p:nvSpPr>
        <p:spPr>
          <a:xfrm flipH="false" flipV="false" rot="0">
            <a:off x="2246643" y="7876609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6"/>
                </a:lnTo>
                <a:lnTo>
                  <a:pt x="0" y="203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9" id="69"/>
          <p:cNvSpPr/>
          <p:nvPr/>
        </p:nvSpPr>
        <p:spPr>
          <a:xfrm flipH="false" flipV="false" rot="0">
            <a:off x="2246643" y="9732015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5"/>
                </a:lnTo>
                <a:lnTo>
                  <a:pt x="0" y="2039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0" id="70"/>
          <p:cNvSpPr/>
          <p:nvPr/>
        </p:nvSpPr>
        <p:spPr>
          <a:xfrm flipH="false" flipV="false" rot="0">
            <a:off x="3208924" y="7870894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5"/>
                </a:lnTo>
                <a:lnTo>
                  <a:pt x="0" y="2039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1" id="71"/>
          <p:cNvSpPr/>
          <p:nvPr/>
        </p:nvSpPr>
        <p:spPr>
          <a:xfrm flipH="false" flipV="false" rot="0">
            <a:off x="3208924" y="9726299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6"/>
                </a:lnTo>
                <a:lnTo>
                  <a:pt x="0" y="203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2" id="72"/>
          <p:cNvSpPr/>
          <p:nvPr/>
        </p:nvSpPr>
        <p:spPr>
          <a:xfrm flipH="false" flipV="false" rot="0">
            <a:off x="4162297" y="7876609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6"/>
                </a:lnTo>
                <a:lnTo>
                  <a:pt x="0" y="203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3" id="73"/>
          <p:cNvSpPr/>
          <p:nvPr/>
        </p:nvSpPr>
        <p:spPr>
          <a:xfrm flipH="false" flipV="false" rot="0">
            <a:off x="4162297" y="9732015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5"/>
                </a:lnTo>
                <a:lnTo>
                  <a:pt x="0" y="2039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4" id="74"/>
          <p:cNvSpPr/>
          <p:nvPr/>
        </p:nvSpPr>
        <p:spPr>
          <a:xfrm flipH="false" flipV="false" rot="0">
            <a:off x="5126256" y="7876609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6"/>
                </a:lnTo>
                <a:lnTo>
                  <a:pt x="0" y="203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5" id="75"/>
          <p:cNvSpPr/>
          <p:nvPr/>
        </p:nvSpPr>
        <p:spPr>
          <a:xfrm flipH="false" flipV="false" rot="0">
            <a:off x="5126256" y="9732015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5"/>
                </a:lnTo>
                <a:lnTo>
                  <a:pt x="0" y="2039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6" id="76"/>
          <p:cNvSpPr/>
          <p:nvPr/>
        </p:nvSpPr>
        <p:spPr>
          <a:xfrm flipH="false" flipV="false" rot="0">
            <a:off x="6091238" y="7870894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5"/>
                </a:lnTo>
                <a:lnTo>
                  <a:pt x="0" y="2039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7" id="77"/>
          <p:cNvSpPr/>
          <p:nvPr/>
        </p:nvSpPr>
        <p:spPr>
          <a:xfrm flipH="false" flipV="false" rot="0">
            <a:off x="6091238" y="9726299"/>
            <a:ext cx="285794" cy="203985"/>
          </a:xfrm>
          <a:custGeom>
            <a:avLst/>
            <a:gdLst/>
            <a:ahLst/>
            <a:cxnLst/>
            <a:rect r="r" b="b" t="t" l="l"/>
            <a:pathLst>
              <a:path h="203985" w="285794">
                <a:moveTo>
                  <a:pt x="0" y="0"/>
                </a:moveTo>
                <a:lnTo>
                  <a:pt x="285794" y="0"/>
                </a:lnTo>
                <a:lnTo>
                  <a:pt x="285794" y="203986"/>
                </a:lnTo>
                <a:lnTo>
                  <a:pt x="0" y="2039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8" id="78"/>
          <p:cNvGrpSpPr/>
          <p:nvPr/>
        </p:nvGrpSpPr>
        <p:grpSpPr>
          <a:xfrm rot="0">
            <a:off x="984756" y="7978602"/>
            <a:ext cx="889826" cy="889826"/>
            <a:chOff x="0" y="0"/>
            <a:chExt cx="812800" cy="812800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9ED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80" id="80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1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984756" y="8941324"/>
            <a:ext cx="889826" cy="889826"/>
            <a:chOff x="0" y="0"/>
            <a:chExt cx="812800" cy="812800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9ED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83" id="83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7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944627" y="7978602"/>
            <a:ext cx="889826" cy="889826"/>
            <a:chOff x="0" y="0"/>
            <a:chExt cx="812800" cy="812800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9ED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86" id="86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2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944627" y="8941324"/>
            <a:ext cx="889826" cy="889826"/>
            <a:chOff x="0" y="0"/>
            <a:chExt cx="812800" cy="812800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9ED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89" id="89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8</a:t>
              </a:r>
            </a:p>
          </p:txBody>
        </p:sp>
      </p:grpSp>
      <p:grpSp>
        <p:nvGrpSpPr>
          <p:cNvPr name="Group 90" id="90"/>
          <p:cNvGrpSpPr/>
          <p:nvPr/>
        </p:nvGrpSpPr>
        <p:grpSpPr>
          <a:xfrm rot="0">
            <a:off x="2904498" y="7978602"/>
            <a:ext cx="889826" cy="889826"/>
            <a:chOff x="0" y="0"/>
            <a:chExt cx="812800" cy="812800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0B4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92" id="92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3</a:t>
              </a:r>
            </a:p>
          </p:txBody>
        </p:sp>
      </p:grpSp>
      <p:grpSp>
        <p:nvGrpSpPr>
          <p:cNvPr name="Group 93" id="93"/>
          <p:cNvGrpSpPr/>
          <p:nvPr/>
        </p:nvGrpSpPr>
        <p:grpSpPr>
          <a:xfrm rot="0">
            <a:off x="2904498" y="8941324"/>
            <a:ext cx="889826" cy="889826"/>
            <a:chOff x="0" y="0"/>
            <a:chExt cx="812800" cy="812800"/>
          </a:xfrm>
        </p:grpSpPr>
        <p:sp>
          <p:nvSpPr>
            <p:cNvPr name="Freeform 94" id="9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0B4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95" id="95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9</a:t>
              </a:r>
            </a:p>
          </p:txBody>
        </p:sp>
      </p:grpSp>
      <p:grpSp>
        <p:nvGrpSpPr>
          <p:cNvPr name="Group 96" id="96"/>
          <p:cNvGrpSpPr/>
          <p:nvPr/>
        </p:nvGrpSpPr>
        <p:grpSpPr>
          <a:xfrm rot="0">
            <a:off x="3864369" y="7978602"/>
            <a:ext cx="889826" cy="889826"/>
            <a:chOff x="0" y="0"/>
            <a:chExt cx="812800" cy="812800"/>
          </a:xfrm>
        </p:grpSpPr>
        <p:sp>
          <p:nvSpPr>
            <p:cNvPr name="Freeform 97" id="9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9ED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98" id="98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4</a:t>
              </a:r>
            </a:p>
          </p:txBody>
        </p:sp>
      </p:grpSp>
      <p:grpSp>
        <p:nvGrpSpPr>
          <p:cNvPr name="Group 99" id="99"/>
          <p:cNvGrpSpPr/>
          <p:nvPr/>
        </p:nvGrpSpPr>
        <p:grpSpPr>
          <a:xfrm rot="0">
            <a:off x="3864369" y="8941324"/>
            <a:ext cx="889826" cy="889826"/>
            <a:chOff x="0" y="0"/>
            <a:chExt cx="812800" cy="812800"/>
          </a:xfrm>
        </p:grpSpPr>
        <p:sp>
          <p:nvSpPr>
            <p:cNvPr name="Freeform 100" id="10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9ED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01" id="101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10</a:t>
              </a:r>
            </a:p>
          </p:txBody>
        </p:sp>
      </p:grpSp>
      <p:grpSp>
        <p:nvGrpSpPr>
          <p:cNvPr name="Group 102" id="102"/>
          <p:cNvGrpSpPr/>
          <p:nvPr/>
        </p:nvGrpSpPr>
        <p:grpSpPr>
          <a:xfrm rot="0">
            <a:off x="4824240" y="7978602"/>
            <a:ext cx="889826" cy="889826"/>
            <a:chOff x="0" y="0"/>
            <a:chExt cx="812800" cy="812800"/>
          </a:xfrm>
        </p:grpSpPr>
        <p:sp>
          <p:nvSpPr>
            <p:cNvPr name="Freeform 103" id="10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9ED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04" id="104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5</a:t>
              </a:r>
            </a:p>
          </p:txBody>
        </p:sp>
      </p:grpSp>
      <p:grpSp>
        <p:nvGrpSpPr>
          <p:cNvPr name="Group 105" id="105"/>
          <p:cNvGrpSpPr/>
          <p:nvPr/>
        </p:nvGrpSpPr>
        <p:grpSpPr>
          <a:xfrm rot="0">
            <a:off x="4824240" y="8941324"/>
            <a:ext cx="889826" cy="889826"/>
            <a:chOff x="0" y="0"/>
            <a:chExt cx="812800" cy="812800"/>
          </a:xfrm>
        </p:grpSpPr>
        <p:sp>
          <p:nvSpPr>
            <p:cNvPr name="Freeform 106" id="10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9EDFF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07" id="107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11</a:t>
              </a:r>
            </a:p>
          </p:txBody>
        </p:sp>
      </p:grpSp>
      <p:grpSp>
        <p:nvGrpSpPr>
          <p:cNvPr name="Group 108" id="108"/>
          <p:cNvGrpSpPr/>
          <p:nvPr/>
        </p:nvGrpSpPr>
        <p:grpSpPr>
          <a:xfrm rot="0">
            <a:off x="5784111" y="7978602"/>
            <a:ext cx="889826" cy="889826"/>
            <a:chOff x="0" y="0"/>
            <a:chExt cx="812800" cy="812800"/>
          </a:xfrm>
        </p:grpSpPr>
        <p:sp>
          <p:nvSpPr>
            <p:cNvPr name="Freeform 109" id="10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0B4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10" id="110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6</a:t>
              </a:r>
            </a:p>
          </p:txBody>
        </p:sp>
      </p:grpSp>
      <p:grpSp>
        <p:nvGrpSpPr>
          <p:cNvPr name="Group 111" id="111"/>
          <p:cNvGrpSpPr/>
          <p:nvPr/>
        </p:nvGrpSpPr>
        <p:grpSpPr>
          <a:xfrm rot="0">
            <a:off x="5784111" y="8941324"/>
            <a:ext cx="889826" cy="889826"/>
            <a:chOff x="0" y="0"/>
            <a:chExt cx="812800" cy="812800"/>
          </a:xfrm>
        </p:grpSpPr>
        <p:sp>
          <p:nvSpPr>
            <p:cNvPr name="Freeform 112" id="1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0B4"/>
            </a:solidFill>
            <a:ln w="19050" cap="sq">
              <a:solidFill>
                <a:srgbClr val="000000"/>
              </a:solidFill>
              <a:prstDash val="sysDot"/>
              <a:miter/>
            </a:ln>
          </p:spPr>
        </p:sp>
        <p:sp>
          <p:nvSpPr>
            <p:cNvPr name="TextBox 113" id="113"/>
            <p:cNvSpPr txBox="true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619"/>
                </a:lnSpc>
                <a:spcBef>
                  <a:spcPct val="0"/>
                </a:spcBef>
              </a:pPr>
              <a:r>
                <a:rPr lang="en-US" b="true" sz="3299">
                  <a:solidFill>
                    <a:srgbClr val="000000"/>
                  </a:solidFill>
                  <a:latin typeface="Dosis Ultra-Bold"/>
                  <a:ea typeface="Dosis Ultra-Bold"/>
                  <a:cs typeface="Dosis Ultra-Bold"/>
                  <a:sym typeface="Dosis Ultra-Bold"/>
                </a:rPr>
                <a:t>12</a:t>
              </a:r>
            </a:p>
          </p:txBody>
        </p:sp>
      </p:grpSp>
      <p:sp>
        <p:nvSpPr>
          <p:cNvPr name="AutoShape 114" id="114"/>
          <p:cNvSpPr/>
          <p:nvPr/>
        </p:nvSpPr>
        <p:spPr>
          <a:xfrm>
            <a:off x="859398" y="7618887"/>
            <a:ext cx="5841203" cy="31224"/>
          </a:xfrm>
          <a:prstGeom prst="line">
            <a:avLst/>
          </a:prstGeom>
          <a:ln cap="rnd" w="38100">
            <a:solidFill>
              <a:srgbClr val="000000"/>
            </a:solidFill>
            <a:prstDash val="sysDash"/>
            <a:headEnd type="none" len="sm" w="sm"/>
            <a:tailEnd type="none" len="sm" w="sm"/>
          </a:ln>
        </p:spPr>
      </p:sp>
      <p:sp>
        <p:nvSpPr>
          <p:cNvPr name="Freeform 115" id="115"/>
          <p:cNvSpPr/>
          <p:nvPr/>
        </p:nvSpPr>
        <p:spPr>
          <a:xfrm flipH="false" flipV="false" rot="7445269">
            <a:off x="3700334" y="2029371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7"/>
                </a:lnTo>
                <a:lnTo>
                  <a:pt x="0" y="36404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6" id="116"/>
          <p:cNvSpPr/>
          <p:nvPr/>
        </p:nvSpPr>
        <p:spPr>
          <a:xfrm flipH="false" flipV="false" rot="7445269">
            <a:off x="4863631" y="2338659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8"/>
                </a:lnTo>
                <a:lnTo>
                  <a:pt x="0" y="36404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7" id="117"/>
          <p:cNvSpPr/>
          <p:nvPr/>
        </p:nvSpPr>
        <p:spPr>
          <a:xfrm flipH="false" flipV="false" rot="7445269">
            <a:off x="5753432" y="3206134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7"/>
                </a:lnTo>
                <a:lnTo>
                  <a:pt x="0" y="36404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8" id="118"/>
          <p:cNvSpPr/>
          <p:nvPr/>
        </p:nvSpPr>
        <p:spPr>
          <a:xfrm flipH="false" flipV="false" rot="7445269">
            <a:off x="6042146" y="4391236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8"/>
                </a:lnTo>
                <a:lnTo>
                  <a:pt x="0" y="36404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9" id="119"/>
          <p:cNvSpPr/>
          <p:nvPr/>
        </p:nvSpPr>
        <p:spPr>
          <a:xfrm flipH="false" flipV="false" rot="7445269">
            <a:off x="5753432" y="5573166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8"/>
                </a:lnTo>
                <a:lnTo>
                  <a:pt x="0" y="36404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0" id="120"/>
          <p:cNvSpPr/>
          <p:nvPr/>
        </p:nvSpPr>
        <p:spPr>
          <a:xfrm flipH="false" flipV="false" rot="7445269">
            <a:off x="4863631" y="6428328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7"/>
                </a:lnTo>
                <a:lnTo>
                  <a:pt x="0" y="36404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1" id="121"/>
          <p:cNvSpPr/>
          <p:nvPr/>
        </p:nvSpPr>
        <p:spPr>
          <a:xfrm flipH="false" flipV="false" rot="7445269">
            <a:off x="3689685" y="6757137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8"/>
                </a:lnTo>
                <a:lnTo>
                  <a:pt x="0" y="36404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2" id="122"/>
          <p:cNvSpPr/>
          <p:nvPr/>
        </p:nvSpPr>
        <p:spPr>
          <a:xfrm flipH="false" flipV="false" rot="7445269">
            <a:off x="2513397" y="6428328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7"/>
                </a:lnTo>
                <a:lnTo>
                  <a:pt x="0" y="36404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3" id="123"/>
          <p:cNvSpPr/>
          <p:nvPr/>
        </p:nvSpPr>
        <p:spPr>
          <a:xfrm flipH="false" flipV="false" rot="7445269">
            <a:off x="1643660" y="5573166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8"/>
                </a:lnTo>
                <a:lnTo>
                  <a:pt x="0" y="36404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4" id="124"/>
          <p:cNvSpPr/>
          <p:nvPr/>
        </p:nvSpPr>
        <p:spPr>
          <a:xfrm flipH="false" flipV="false" rot="7445269">
            <a:off x="1337223" y="4391236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8"/>
                </a:lnTo>
                <a:lnTo>
                  <a:pt x="0" y="36404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5" id="125"/>
          <p:cNvSpPr/>
          <p:nvPr/>
        </p:nvSpPr>
        <p:spPr>
          <a:xfrm flipH="false" flipV="false" rot="7445269">
            <a:off x="1647210" y="3225846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7"/>
                </a:lnTo>
                <a:lnTo>
                  <a:pt x="0" y="36404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6" id="126"/>
          <p:cNvSpPr/>
          <p:nvPr/>
        </p:nvSpPr>
        <p:spPr>
          <a:xfrm flipH="false" flipV="false" rot="7445269">
            <a:off x="2529141" y="2338659"/>
            <a:ext cx="187981" cy="364048"/>
          </a:xfrm>
          <a:custGeom>
            <a:avLst/>
            <a:gdLst/>
            <a:ahLst/>
            <a:cxnLst/>
            <a:rect r="r" b="b" t="t" l="l"/>
            <a:pathLst>
              <a:path h="364048" w="187981">
                <a:moveTo>
                  <a:pt x="0" y="0"/>
                </a:moveTo>
                <a:lnTo>
                  <a:pt x="187981" y="0"/>
                </a:lnTo>
                <a:lnTo>
                  <a:pt x="187981" y="364048"/>
                </a:lnTo>
                <a:lnTo>
                  <a:pt x="0" y="36404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7" id="127"/>
          <p:cNvSpPr/>
          <p:nvPr/>
        </p:nvSpPr>
        <p:spPr>
          <a:xfrm flipH="false" flipV="false" rot="0">
            <a:off x="3648674" y="2736789"/>
            <a:ext cx="279811" cy="1935598"/>
          </a:xfrm>
          <a:custGeom>
            <a:avLst/>
            <a:gdLst/>
            <a:ahLst/>
            <a:cxnLst/>
            <a:rect r="r" b="b" t="t" l="l"/>
            <a:pathLst>
              <a:path h="1935598" w="279811">
                <a:moveTo>
                  <a:pt x="0" y="0"/>
                </a:moveTo>
                <a:lnTo>
                  <a:pt x="279810" y="0"/>
                </a:lnTo>
                <a:lnTo>
                  <a:pt x="279810" y="1935597"/>
                </a:lnTo>
                <a:lnTo>
                  <a:pt x="0" y="193559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8" id="128"/>
          <p:cNvSpPr/>
          <p:nvPr/>
        </p:nvSpPr>
        <p:spPr>
          <a:xfrm flipH="false" flipV="false" rot="5330590">
            <a:off x="4348372" y="3806244"/>
            <a:ext cx="215984" cy="1494077"/>
          </a:xfrm>
          <a:custGeom>
            <a:avLst/>
            <a:gdLst/>
            <a:ahLst/>
            <a:cxnLst/>
            <a:rect r="r" b="b" t="t" l="l"/>
            <a:pathLst>
              <a:path h="1494077" w="215984">
                <a:moveTo>
                  <a:pt x="0" y="0"/>
                </a:moveTo>
                <a:lnTo>
                  <a:pt x="215985" y="0"/>
                </a:lnTo>
                <a:lnTo>
                  <a:pt x="215985" y="1494077"/>
                </a:lnTo>
                <a:lnTo>
                  <a:pt x="0" y="149407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9" id="129"/>
          <p:cNvSpPr txBox="true"/>
          <p:nvPr/>
        </p:nvSpPr>
        <p:spPr>
          <a:xfrm rot="0">
            <a:off x="1964118" y="855165"/>
            <a:ext cx="2663211" cy="455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000000"/>
                </a:solidFill>
                <a:latin typeface="Dosis Ultra-Bold"/>
                <a:ea typeface="Dosis Ultra-Bold"/>
                <a:cs typeface="Dosis Ultra-Bold"/>
                <a:sym typeface="Dosis Ultra-Bold"/>
              </a:rPr>
              <a:t>САҒАТ УАҚЫТ</a:t>
            </a:r>
          </a:p>
        </p:txBody>
      </p:sp>
      <p:sp>
        <p:nvSpPr>
          <p:cNvPr name="TextBox 130" id="130"/>
          <p:cNvSpPr txBox="true"/>
          <p:nvPr/>
        </p:nvSpPr>
        <p:spPr>
          <a:xfrm rot="0">
            <a:off x="1964118" y="1296183"/>
            <a:ext cx="4465070" cy="5499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 b="true">
                <a:solidFill>
                  <a:srgbClr val="000000"/>
                </a:solidFill>
                <a:latin typeface="Dosis Semi-Bold"/>
                <a:ea typeface="Dosis Semi-Bold"/>
                <a:cs typeface="Dosis Semi-Bold"/>
                <a:sym typeface="Dosis Semi-Bold"/>
              </a:rPr>
              <a:t>Төмендегі сандарды кесіп, оларды сағатқа қойыңыз.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DAGZs5dRKOA</dc:identifier>
  <dcterms:modified xsi:type="dcterms:W3CDTF">2011-08-01T06:04:30Z</dcterms:modified>
  <cp:revision>1</cp:revision>
  <dc:title>Gray Red Educational Clock Time Worksheet</dc:title>
</cp:coreProperties>
</file>