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  <p:sldId id="257" r:id="rId7"/>
  </p:sldIdLst>
  <p:sldSz cx="7556500" cy="10693400"/>
  <p:notesSz cx="6858000" cy="9144000"/>
  <p:embeddedFontLst>
    <p:embeddedFont>
      <p:font typeface="KG Primary Penmanship" charset="1" panose="02000506000000020003"/>
      <p:regular r:id="rId8"/>
    </p:embeddedFont>
    <p:embeddedFont>
      <p:font typeface="Apricots" charset="1" panose="00000000000000000000"/>
      <p:regular r:id="rId9"/>
    </p:embeddedFont>
    <p:embeddedFont>
      <p:font typeface="Kompot Sans" charset="1" panose="00000000000000000000"/>
      <p:regular r:id="rId10"/>
    </p:embeddedFont>
    <p:embeddedFont>
      <p:font typeface="Finger Paint" charset="1" panose="020B0506040000020004"/>
      <p:regular r:id="rId11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fonts/font10.fntdata" Type="http://schemas.openxmlformats.org/officeDocument/2006/relationships/font"/><Relationship Id="rId11" Target="fonts/font11.fntdata" Type="http://schemas.openxmlformats.org/officeDocument/2006/relationships/font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slides/slide2.xml" Type="http://schemas.openxmlformats.org/officeDocument/2006/relationships/slide"/><Relationship Id="rId8" Target="fonts/font8.fntdata" Type="http://schemas.openxmlformats.org/officeDocument/2006/relationships/font"/><Relationship Id="rId9" Target="fonts/font9.fntdata" Type="http://schemas.openxmlformats.org/officeDocument/2006/relationships/font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4.svg" Type="http://schemas.openxmlformats.org/officeDocument/2006/relationships/image"/><Relationship Id="rId6" Target="../media/image5.png" Type="http://schemas.openxmlformats.org/officeDocument/2006/relationships/image"/><Relationship Id="rId7" Target="../media/image6.svg" Type="http://schemas.openxmlformats.org/officeDocument/2006/relationships/image"/><Relationship Id="rId8" Target="../media/image7.png" Type="http://schemas.openxmlformats.org/officeDocument/2006/relationships/image"/><Relationship Id="rId9" Target="../media/image8.sv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9.png" Type="http://schemas.openxmlformats.org/officeDocument/2006/relationships/image"/><Relationship Id="rId3" Target="../media/image10.svg" Type="http://schemas.openxmlformats.org/officeDocument/2006/relationships/image"/><Relationship Id="rId4" Target="../media/image11.png" Type="http://schemas.openxmlformats.org/officeDocument/2006/relationships/image"/><Relationship Id="rId5" Target="../media/image12.svg" Type="http://schemas.openxmlformats.org/officeDocument/2006/relationships/image"/><Relationship Id="rId6" Target="../media/image13.png" Type="http://schemas.openxmlformats.org/officeDocument/2006/relationships/image"/><Relationship Id="rId7" Target="../media/image14.svg" Type="http://schemas.openxmlformats.org/officeDocument/2006/relationships/image"/><Relationship Id="rId8" Target="../media/image15.png" Type="http://schemas.openxmlformats.org/officeDocument/2006/relationships/image"/><Relationship Id="rId9" Target="../media/image16.sv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4610780" y="1089960"/>
            <a:ext cx="2256804" cy="1320230"/>
          </a:xfrm>
          <a:custGeom>
            <a:avLst/>
            <a:gdLst/>
            <a:ahLst/>
            <a:cxnLst/>
            <a:rect r="r" b="b" t="t" l="l"/>
            <a:pathLst>
              <a:path h="1320230" w="2256804">
                <a:moveTo>
                  <a:pt x="0" y="0"/>
                </a:moveTo>
                <a:lnTo>
                  <a:pt x="2256803" y="0"/>
                </a:lnTo>
                <a:lnTo>
                  <a:pt x="2256803" y="1320230"/>
                </a:lnTo>
                <a:lnTo>
                  <a:pt x="0" y="132023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3" id="3"/>
          <p:cNvGrpSpPr/>
          <p:nvPr/>
        </p:nvGrpSpPr>
        <p:grpSpPr>
          <a:xfrm rot="0">
            <a:off x="370552" y="260630"/>
            <a:ext cx="6769664" cy="10057639"/>
            <a:chOff x="0" y="0"/>
            <a:chExt cx="11149333" cy="16564480"/>
          </a:xfrm>
        </p:grpSpPr>
        <p:sp>
          <p:nvSpPr>
            <p:cNvPr name="Freeform 4" id="4"/>
            <p:cNvSpPr/>
            <p:nvPr/>
          </p:nvSpPr>
          <p:spPr>
            <a:xfrm flipH="false" flipV="false" rot="0">
              <a:off x="0" y="0"/>
              <a:ext cx="11151874" cy="16567021"/>
            </a:xfrm>
            <a:custGeom>
              <a:avLst/>
              <a:gdLst/>
              <a:ahLst/>
              <a:cxnLst/>
              <a:rect r="r" b="b" t="t" l="l"/>
              <a:pathLst>
                <a:path h="16567021" w="11151874">
                  <a:moveTo>
                    <a:pt x="10666733" y="0"/>
                  </a:moveTo>
                  <a:lnTo>
                    <a:pt x="482600" y="0"/>
                  </a:lnTo>
                  <a:lnTo>
                    <a:pt x="0" y="482600"/>
                  </a:lnTo>
                  <a:lnTo>
                    <a:pt x="0" y="16084421"/>
                  </a:lnTo>
                  <a:lnTo>
                    <a:pt x="482600" y="16567021"/>
                  </a:lnTo>
                  <a:lnTo>
                    <a:pt x="10669274" y="16567021"/>
                  </a:lnTo>
                  <a:lnTo>
                    <a:pt x="11151874" y="16084421"/>
                  </a:lnTo>
                  <a:lnTo>
                    <a:pt x="11151874" y="482600"/>
                  </a:lnTo>
                  <a:lnTo>
                    <a:pt x="10666733" y="0"/>
                  </a:lnTo>
                  <a:close/>
                  <a:moveTo>
                    <a:pt x="11037574" y="16036161"/>
                  </a:moveTo>
                  <a:lnTo>
                    <a:pt x="10621013" y="16452720"/>
                  </a:lnTo>
                  <a:lnTo>
                    <a:pt x="528320" y="16452720"/>
                  </a:lnTo>
                  <a:lnTo>
                    <a:pt x="111760" y="16036161"/>
                  </a:lnTo>
                  <a:lnTo>
                    <a:pt x="111760" y="528320"/>
                  </a:lnTo>
                  <a:lnTo>
                    <a:pt x="528320" y="111760"/>
                  </a:lnTo>
                  <a:lnTo>
                    <a:pt x="10621013" y="111760"/>
                  </a:lnTo>
                  <a:lnTo>
                    <a:pt x="11037573" y="528320"/>
                  </a:lnTo>
                  <a:lnTo>
                    <a:pt x="11037573" y="16036161"/>
                  </a:lnTo>
                  <a:close/>
                </a:path>
              </a:pathLst>
            </a:custGeom>
            <a:solidFill>
              <a:srgbClr val="008037"/>
            </a:solidFill>
          </p:spPr>
        </p:sp>
      </p:grpSp>
      <p:sp>
        <p:nvSpPr>
          <p:cNvPr name="Freeform 5" id="5"/>
          <p:cNvSpPr/>
          <p:nvPr/>
        </p:nvSpPr>
        <p:spPr>
          <a:xfrm flipH="true" flipV="false" rot="0">
            <a:off x="786075" y="1041055"/>
            <a:ext cx="3787328" cy="2116169"/>
          </a:xfrm>
          <a:custGeom>
            <a:avLst/>
            <a:gdLst/>
            <a:ahLst/>
            <a:cxnLst/>
            <a:rect r="r" b="b" t="t" l="l"/>
            <a:pathLst>
              <a:path h="2116169" w="3787328">
                <a:moveTo>
                  <a:pt x="3787328" y="0"/>
                </a:moveTo>
                <a:lnTo>
                  <a:pt x="0" y="0"/>
                </a:lnTo>
                <a:lnTo>
                  <a:pt x="0" y="2116170"/>
                </a:lnTo>
                <a:lnTo>
                  <a:pt x="3787328" y="2116170"/>
                </a:lnTo>
                <a:lnTo>
                  <a:pt x="3787328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6" id="6"/>
          <p:cNvSpPr txBox="true"/>
          <p:nvPr/>
        </p:nvSpPr>
        <p:spPr>
          <a:xfrm rot="0">
            <a:off x="1146773" y="5485555"/>
            <a:ext cx="741694" cy="95380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876"/>
              </a:lnSpc>
            </a:pPr>
            <a:r>
              <a:rPr lang="en-US" sz="2768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85.54</a:t>
            </a:r>
          </a:p>
          <a:p>
            <a:pPr algn="ctr">
              <a:lnSpc>
                <a:spcPts val="3876"/>
              </a:lnSpc>
            </a:pPr>
            <a:r>
              <a:rPr lang="en-US" sz="2768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25.81</a:t>
            </a:r>
          </a:p>
        </p:txBody>
      </p:sp>
      <p:sp>
        <p:nvSpPr>
          <p:cNvPr name="TextBox 7" id="7"/>
          <p:cNvSpPr txBox="true"/>
          <p:nvPr/>
        </p:nvSpPr>
        <p:spPr>
          <a:xfrm rot="0">
            <a:off x="2338039" y="5485555"/>
            <a:ext cx="683399" cy="95380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876"/>
              </a:lnSpc>
            </a:pPr>
            <a:r>
              <a:rPr lang="en-US" sz="2768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92.78</a:t>
            </a:r>
          </a:p>
          <a:p>
            <a:pPr algn="ctr">
              <a:lnSpc>
                <a:spcPts val="3876"/>
              </a:lnSpc>
            </a:pPr>
            <a:r>
              <a:rPr lang="en-US" sz="2768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82.89</a:t>
            </a:r>
          </a:p>
        </p:txBody>
      </p:sp>
      <p:sp>
        <p:nvSpPr>
          <p:cNvPr name="TextBox 8" id="8"/>
          <p:cNvSpPr txBox="true"/>
          <p:nvPr/>
        </p:nvSpPr>
        <p:spPr>
          <a:xfrm rot="0">
            <a:off x="3457925" y="5485555"/>
            <a:ext cx="623937" cy="95380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876"/>
              </a:lnSpc>
            </a:pPr>
            <a:r>
              <a:rPr lang="en-US" sz="2768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49.95</a:t>
            </a:r>
          </a:p>
          <a:p>
            <a:pPr algn="ctr">
              <a:lnSpc>
                <a:spcPts val="3876"/>
              </a:lnSpc>
            </a:pPr>
            <a:r>
              <a:rPr lang="en-US" sz="2768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98.55</a:t>
            </a:r>
          </a:p>
        </p:txBody>
      </p:sp>
      <p:sp>
        <p:nvSpPr>
          <p:cNvPr name="AutoShape 9" id="9"/>
          <p:cNvSpPr/>
          <p:nvPr/>
        </p:nvSpPr>
        <p:spPr>
          <a:xfrm rot="0">
            <a:off x="1088406" y="6418032"/>
            <a:ext cx="724876" cy="0"/>
          </a:xfrm>
          <a:prstGeom prst="line">
            <a:avLst/>
          </a:prstGeom>
          <a:ln cap="flat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0" id="10"/>
          <p:cNvSpPr/>
          <p:nvPr/>
        </p:nvSpPr>
        <p:spPr>
          <a:xfrm rot="0">
            <a:off x="2278993" y="6407367"/>
            <a:ext cx="724876" cy="0"/>
          </a:xfrm>
          <a:prstGeom prst="line">
            <a:avLst/>
          </a:prstGeom>
          <a:ln cap="flat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1" id="11"/>
          <p:cNvSpPr/>
          <p:nvPr/>
        </p:nvSpPr>
        <p:spPr>
          <a:xfrm rot="0">
            <a:off x="3362440" y="6407367"/>
            <a:ext cx="724876" cy="0"/>
          </a:xfrm>
          <a:prstGeom prst="line">
            <a:avLst/>
          </a:prstGeom>
          <a:ln cap="flat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12" id="12"/>
          <p:cNvSpPr txBox="true"/>
          <p:nvPr/>
        </p:nvSpPr>
        <p:spPr>
          <a:xfrm rot="0">
            <a:off x="5688594" y="5485555"/>
            <a:ext cx="700777" cy="95380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876"/>
              </a:lnSpc>
            </a:pPr>
            <a:r>
              <a:rPr lang="en-US" sz="2768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34.76</a:t>
            </a:r>
          </a:p>
          <a:p>
            <a:pPr algn="ctr">
              <a:lnSpc>
                <a:spcPts val="3876"/>
              </a:lnSpc>
            </a:pPr>
            <a:r>
              <a:rPr lang="en-US" sz="2768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85.43</a:t>
            </a:r>
          </a:p>
        </p:txBody>
      </p:sp>
      <p:sp>
        <p:nvSpPr>
          <p:cNvPr name="AutoShape 13" id="13"/>
          <p:cNvSpPr/>
          <p:nvPr/>
        </p:nvSpPr>
        <p:spPr>
          <a:xfrm rot="0">
            <a:off x="5630227" y="6418032"/>
            <a:ext cx="724876" cy="0"/>
          </a:xfrm>
          <a:prstGeom prst="line">
            <a:avLst/>
          </a:prstGeom>
          <a:ln cap="flat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4" id="14"/>
          <p:cNvSpPr/>
          <p:nvPr/>
        </p:nvSpPr>
        <p:spPr>
          <a:xfrm rot="0">
            <a:off x="4476667" y="6407367"/>
            <a:ext cx="724876" cy="0"/>
          </a:xfrm>
          <a:prstGeom prst="line">
            <a:avLst/>
          </a:prstGeom>
          <a:ln cap="flat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15" id="15"/>
          <p:cNvSpPr txBox="true"/>
          <p:nvPr/>
        </p:nvSpPr>
        <p:spPr>
          <a:xfrm rot="0">
            <a:off x="1146773" y="7191837"/>
            <a:ext cx="666509" cy="95380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876"/>
              </a:lnSpc>
            </a:pPr>
            <a:r>
              <a:rPr lang="en-US" sz="2768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43.96</a:t>
            </a:r>
          </a:p>
          <a:p>
            <a:pPr algn="ctr">
              <a:lnSpc>
                <a:spcPts val="3876"/>
              </a:lnSpc>
            </a:pPr>
            <a:r>
              <a:rPr lang="en-US" sz="2768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23.12</a:t>
            </a:r>
          </a:p>
        </p:txBody>
      </p:sp>
      <p:sp>
        <p:nvSpPr>
          <p:cNvPr name="TextBox 16" id="16"/>
          <p:cNvSpPr txBox="true"/>
          <p:nvPr/>
        </p:nvSpPr>
        <p:spPr>
          <a:xfrm rot="0">
            <a:off x="2362545" y="7191837"/>
            <a:ext cx="683399" cy="95380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876"/>
              </a:lnSpc>
            </a:pPr>
            <a:r>
              <a:rPr lang="en-US" sz="2768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54.39</a:t>
            </a:r>
          </a:p>
          <a:p>
            <a:pPr algn="ctr">
              <a:lnSpc>
                <a:spcPts val="3876"/>
              </a:lnSpc>
            </a:pPr>
            <a:r>
              <a:rPr lang="en-US" sz="2768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46.08</a:t>
            </a:r>
          </a:p>
        </p:txBody>
      </p:sp>
      <p:sp>
        <p:nvSpPr>
          <p:cNvPr name="AutoShape 17" id="17"/>
          <p:cNvSpPr/>
          <p:nvPr/>
        </p:nvSpPr>
        <p:spPr>
          <a:xfrm rot="0">
            <a:off x="1088406" y="8124313"/>
            <a:ext cx="724876" cy="0"/>
          </a:xfrm>
          <a:prstGeom prst="line">
            <a:avLst/>
          </a:prstGeom>
          <a:ln cap="flat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8" id="18"/>
          <p:cNvSpPr/>
          <p:nvPr/>
        </p:nvSpPr>
        <p:spPr>
          <a:xfrm rot="0">
            <a:off x="2278993" y="8113648"/>
            <a:ext cx="724876" cy="0"/>
          </a:xfrm>
          <a:prstGeom prst="line">
            <a:avLst/>
          </a:prstGeom>
          <a:ln cap="flat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9" id="19"/>
          <p:cNvSpPr/>
          <p:nvPr/>
        </p:nvSpPr>
        <p:spPr>
          <a:xfrm rot="0">
            <a:off x="3362440" y="8113648"/>
            <a:ext cx="724876" cy="0"/>
          </a:xfrm>
          <a:prstGeom prst="line">
            <a:avLst/>
          </a:prstGeom>
          <a:ln cap="flat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20" id="20"/>
          <p:cNvSpPr txBox="true"/>
          <p:nvPr/>
        </p:nvSpPr>
        <p:spPr>
          <a:xfrm rot="0">
            <a:off x="5688594" y="7191837"/>
            <a:ext cx="700777" cy="95380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876"/>
              </a:lnSpc>
            </a:pPr>
            <a:r>
              <a:rPr lang="en-US" sz="2768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97.34</a:t>
            </a:r>
          </a:p>
          <a:p>
            <a:pPr algn="ctr">
              <a:lnSpc>
                <a:spcPts val="3876"/>
              </a:lnSpc>
            </a:pPr>
            <a:r>
              <a:rPr lang="en-US" sz="2768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75.07</a:t>
            </a:r>
          </a:p>
        </p:txBody>
      </p:sp>
      <p:sp>
        <p:nvSpPr>
          <p:cNvPr name="AutoShape 21" id="21"/>
          <p:cNvSpPr/>
          <p:nvPr/>
        </p:nvSpPr>
        <p:spPr>
          <a:xfrm rot="0">
            <a:off x="5630227" y="8124313"/>
            <a:ext cx="724876" cy="0"/>
          </a:xfrm>
          <a:prstGeom prst="line">
            <a:avLst/>
          </a:prstGeom>
          <a:ln cap="flat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22" id="22"/>
          <p:cNvSpPr/>
          <p:nvPr/>
        </p:nvSpPr>
        <p:spPr>
          <a:xfrm rot="0">
            <a:off x="4476667" y="8113648"/>
            <a:ext cx="724876" cy="0"/>
          </a:xfrm>
          <a:prstGeom prst="line">
            <a:avLst/>
          </a:prstGeom>
          <a:ln cap="flat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23" id="23"/>
          <p:cNvSpPr txBox="true"/>
          <p:nvPr/>
        </p:nvSpPr>
        <p:spPr>
          <a:xfrm rot="0">
            <a:off x="2380112" y="8887453"/>
            <a:ext cx="648266" cy="95380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876"/>
              </a:lnSpc>
            </a:pPr>
            <a:r>
              <a:rPr lang="en-US" sz="2768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66.55</a:t>
            </a:r>
          </a:p>
          <a:p>
            <a:pPr algn="ctr">
              <a:lnSpc>
                <a:spcPts val="3876"/>
              </a:lnSpc>
            </a:pPr>
            <a:r>
              <a:rPr lang="en-US" sz="2768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55.66</a:t>
            </a:r>
          </a:p>
        </p:txBody>
      </p:sp>
      <p:sp>
        <p:nvSpPr>
          <p:cNvPr name="TextBox 24" id="24"/>
          <p:cNvSpPr txBox="true"/>
          <p:nvPr/>
        </p:nvSpPr>
        <p:spPr>
          <a:xfrm rot="0">
            <a:off x="3457925" y="8898118"/>
            <a:ext cx="623937" cy="95380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876"/>
              </a:lnSpc>
            </a:pPr>
            <a:r>
              <a:rPr lang="en-US" sz="2768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32.36</a:t>
            </a:r>
          </a:p>
          <a:p>
            <a:pPr algn="ctr">
              <a:lnSpc>
                <a:spcPts val="3876"/>
              </a:lnSpc>
            </a:pPr>
            <a:r>
              <a:rPr lang="en-US" sz="2768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96.34</a:t>
            </a:r>
          </a:p>
        </p:txBody>
      </p:sp>
      <p:sp>
        <p:nvSpPr>
          <p:cNvPr name="AutoShape 25" id="25"/>
          <p:cNvSpPr/>
          <p:nvPr/>
        </p:nvSpPr>
        <p:spPr>
          <a:xfrm rot="0">
            <a:off x="1088406" y="9830594"/>
            <a:ext cx="724876" cy="0"/>
          </a:xfrm>
          <a:prstGeom prst="line">
            <a:avLst/>
          </a:prstGeom>
          <a:ln cap="flat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26" id="26"/>
          <p:cNvSpPr/>
          <p:nvPr/>
        </p:nvSpPr>
        <p:spPr>
          <a:xfrm rot="0">
            <a:off x="2278993" y="9819929"/>
            <a:ext cx="724876" cy="0"/>
          </a:xfrm>
          <a:prstGeom prst="line">
            <a:avLst/>
          </a:prstGeom>
          <a:ln cap="flat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27" id="27"/>
          <p:cNvSpPr/>
          <p:nvPr/>
        </p:nvSpPr>
        <p:spPr>
          <a:xfrm rot="0">
            <a:off x="3362440" y="9819929"/>
            <a:ext cx="724876" cy="0"/>
          </a:xfrm>
          <a:prstGeom prst="line">
            <a:avLst/>
          </a:prstGeom>
          <a:ln cap="flat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28" id="28"/>
          <p:cNvSpPr txBox="true"/>
          <p:nvPr/>
        </p:nvSpPr>
        <p:spPr>
          <a:xfrm rot="0">
            <a:off x="5688594" y="8898118"/>
            <a:ext cx="666509" cy="95380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876"/>
              </a:lnSpc>
            </a:pPr>
            <a:r>
              <a:rPr lang="en-US" sz="2768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76.69</a:t>
            </a:r>
          </a:p>
          <a:p>
            <a:pPr algn="ctr">
              <a:lnSpc>
                <a:spcPts val="3876"/>
              </a:lnSpc>
            </a:pPr>
            <a:r>
              <a:rPr lang="en-US" sz="2768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43.57</a:t>
            </a:r>
          </a:p>
        </p:txBody>
      </p:sp>
      <p:sp>
        <p:nvSpPr>
          <p:cNvPr name="AutoShape 29" id="29"/>
          <p:cNvSpPr/>
          <p:nvPr/>
        </p:nvSpPr>
        <p:spPr>
          <a:xfrm rot="0">
            <a:off x="5630227" y="9830594"/>
            <a:ext cx="724876" cy="0"/>
          </a:xfrm>
          <a:prstGeom prst="line">
            <a:avLst/>
          </a:prstGeom>
          <a:ln cap="flat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30" id="30"/>
          <p:cNvSpPr/>
          <p:nvPr/>
        </p:nvSpPr>
        <p:spPr>
          <a:xfrm rot="0">
            <a:off x="4476667" y="9821069"/>
            <a:ext cx="817512" cy="0"/>
          </a:xfrm>
          <a:prstGeom prst="line">
            <a:avLst/>
          </a:prstGeom>
          <a:ln cap="flat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Freeform 31" id="31"/>
          <p:cNvSpPr/>
          <p:nvPr/>
        </p:nvSpPr>
        <p:spPr>
          <a:xfrm flipH="false" flipV="false" rot="0">
            <a:off x="4735116" y="1226575"/>
            <a:ext cx="981873" cy="2152050"/>
          </a:xfrm>
          <a:custGeom>
            <a:avLst/>
            <a:gdLst/>
            <a:ahLst/>
            <a:cxnLst/>
            <a:rect r="r" b="b" t="t" l="l"/>
            <a:pathLst>
              <a:path h="2152050" w="981873">
                <a:moveTo>
                  <a:pt x="0" y="0"/>
                </a:moveTo>
                <a:lnTo>
                  <a:pt x="981873" y="0"/>
                </a:lnTo>
                <a:lnTo>
                  <a:pt x="981873" y="2152050"/>
                </a:lnTo>
                <a:lnTo>
                  <a:pt x="0" y="2152050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2" id="32"/>
          <p:cNvSpPr/>
          <p:nvPr/>
        </p:nvSpPr>
        <p:spPr>
          <a:xfrm flipH="false" flipV="false" rot="0">
            <a:off x="5294179" y="3633445"/>
            <a:ext cx="1198502" cy="1131086"/>
          </a:xfrm>
          <a:custGeom>
            <a:avLst/>
            <a:gdLst/>
            <a:ahLst/>
            <a:cxnLst/>
            <a:rect r="r" b="b" t="t" l="l"/>
            <a:pathLst>
              <a:path h="1131086" w="1198502">
                <a:moveTo>
                  <a:pt x="0" y="0"/>
                </a:moveTo>
                <a:lnTo>
                  <a:pt x="1198502" y="0"/>
                </a:lnTo>
                <a:lnTo>
                  <a:pt x="1198502" y="1131087"/>
                </a:lnTo>
                <a:lnTo>
                  <a:pt x="0" y="1131087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AutoShape 33" id="33"/>
          <p:cNvSpPr/>
          <p:nvPr/>
        </p:nvSpPr>
        <p:spPr>
          <a:xfrm rot="0">
            <a:off x="947376" y="4764532"/>
            <a:ext cx="1971591" cy="0"/>
          </a:xfrm>
          <a:prstGeom prst="line">
            <a:avLst/>
          </a:prstGeom>
          <a:ln cap="flat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34" id="34"/>
          <p:cNvSpPr txBox="true"/>
          <p:nvPr/>
        </p:nvSpPr>
        <p:spPr>
          <a:xfrm rot="0">
            <a:off x="1129058" y="8866123"/>
            <a:ext cx="684224" cy="95380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876"/>
              </a:lnSpc>
            </a:pPr>
            <a:r>
              <a:rPr lang="en-US" sz="2768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63.45</a:t>
            </a:r>
          </a:p>
          <a:p>
            <a:pPr algn="ctr">
              <a:lnSpc>
                <a:spcPts val="3876"/>
              </a:lnSpc>
            </a:pPr>
            <a:r>
              <a:rPr lang="en-US" sz="2768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76.23</a:t>
            </a:r>
          </a:p>
        </p:txBody>
      </p:sp>
      <p:sp>
        <p:nvSpPr>
          <p:cNvPr name="TextBox 35" id="35"/>
          <p:cNvSpPr txBox="true"/>
          <p:nvPr/>
        </p:nvSpPr>
        <p:spPr>
          <a:xfrm rot="0">
            <a:off x="3389512" y="7156674"/>
            <a:ext cx="703594" cy="95380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876"/>
              </a:lnSpc>
            </a:pPr>
            <a:r>
              <a:rPr lang="en-US" sz="2768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44.94</a:t>
            </a:r>
          </a:p>
          <a:p>
            <a:pPr algn="ctr">
              <a:lnSpc>
                <a:spcPts val="3876"/>
              </a:lnSpc>
            </a:pPr>
            <a:r>
              <a:rPr lang="en-US" sz="2768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33.33</a:t>
            </a:r>
          </a:p>
        </p:txBody>
      </p:sp>
      <p:sp>
        <p:nvSpPr>
          <p:cNvPr name="TextBox 36" id="36"/>
          <p:cNvSpPr txBox="true"/>
          <p:nvPr/>
        </p:nvSpPr>
        <p:spPr>
          <a:xfrm rot="0">
            <a:off x="4476667" y="7191837"/>
            <a:ext cx="683399" cy="95380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876"/>
              </a:lnSpc>
            </a:pPr>
            <a:r>
              <a:rPr lang="en-US" sz="2768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99.59</a:t>
            </a:r>
          </a:p>
          <a:p>
            <a:pPr algn="ctr">
              <a:lnSpc>
                <a:spcPts val="3876"/>
              </a:lnSpc>
            </a:pPr>
            <a:r>
              <a:rPr lang="en-US" sz="2768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59.30</a:t>
            </a:r>
          </a:p>
        </p:txBody>
      </p:sp>
      <p:sp>
        <p:nvSpPr>
          <p:cNvPr name="TextBox 37" id="37"/>
          <p:cNvSpPr txBox="true"/>
          <p:nvPr/>
        </p:nvSpPr>
        <p:spPr>
          <a:xfrm rot="0">
            <a:off x="1318712" y="2051515"/>
            <a:ext cx="2451182" cy="40603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345"/>
              </a:lnSpc>
            </a:pPr>
            <a:r>
              <a:rPr lang="en-US" sz="2389" spc="52">
                <a:solidFill>
                  <a:srgbClr val="000000"/>
                </a:solidFill>
                <a:latin typeface="Apricots"/>
                <a:ea typeface="Apricots"/>
                <a:cs typeface="Apricots"/>
                <a:sym typeface="Apricots"/>
              </a:rPr>
              <a:t>Ондық бөлшек</a:t>
            </a:r>
          </a:p>
        </p:txBody>
      </p:sp>
      <p:sp>
        <p:nvSpPr>
          <p:cNvPr name="TextBox 38" id="38"/>
          <p:cNvSpPr txBox="true"/>
          <p:nvPr/>
        </p:nvSpPr>
        <p:spPr>
          <a:xfrm rot="0">
            <a:off x="1412960" y="1237169"/>
            <a:ext cx="1899171" cy="87463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122"/>
              </a:lnSpc>
            </a:pPr>
            <a:r>
              <a:rPr lang="en-US" sz="5087">
                <a:solidFill>
                  <a:srgbClr val="008037"/>
                </a:solidFill>
                <a:latin typeface="Kompot Sans"/>
                <a:ea typeface="Kompot Sans"/>
                <a:cs typeface="Kompot Sans"/>
                <a:sym typeface="Kompot Sans"/>
              </a:rPr>
              <a:t>Қосу</a:t>
            </a:r>
          </a:p>
        </p:txBody>
      </p:sp>
      <p:sp>
        <p:nvSpPr>
          <p:cNvPr name="TextBox 39" id="39"/>
          <p:cNvSpPr txBox="true"/>
          <p:nvPr/>
        </p:nvSpPr>
        <p:spPr>
          <a:xfrm rot="0">
            <a:off x="4796653" y="746766"/>
            <a:ext cx="428625" cy="31524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574"/>
              </a:lnSpc>
            </a:pPr>
            <a:r>
              <a:rPr lang="en-US" sz="1838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Name</a:t>
            </a:r>
          </a:p>
        </p:txBody>
      </p:sp>
      <p:sp>
        <p:nvSpPr>
          <p:cNvPr name="TextBox 40" id="40"/>
          <p:cNvSpPr txBox="true"/>
          <p:nvPr/>
        </p:nvSpPr>
        <p:spPr>
          <a:xfrm rot="0">
            <a:off x="4610780" y="5485555"/>
            <a:ext cx="615273" cy="95380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876"/>
              </a:lnSpc>
            </a:pPr>
            <a:r>
              <a:rPr lang="en-US" sz="2768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39.48</a:t>
            </a:r>
          </a:p>
          <a:p>
            <a:pPr algn="ctr">
              <a:lnSpc>
                <a:spcPts val="3876"/>
              </a:lnSpc>
            </a:pPr>
            <a:r>
              <a:rPr lang="en-US" sz="2768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87.98</a:t>
            </a:r>
          </a:p>
        </p:txBody>
      </p:sp>
      <p:sp>
        <p:nvSpPr>
          <p:cNvPr name="TextBox 41" id="41"/>
          <p:cNvSpPr txBox="true"/>
          <p:nvPr/>
        </p:nvSpPr>
        <p:spPr>
          <a:xfrm rot="0">
            <a:off x="4518144" y="8887453"/>
            <a:ext cx="683399" cy="47031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876"/>
              </a:lnSpc>
            </a:pPr>
            <a:r>
              <a:rPr lang="en-US" sz="2768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63.49</a:t>
            </a:r>
          </a:p>
          <a:p>
            <a:pPr algn="ctr">
              <a:lnSpc>
                <a:spcPts val="3876"/>
              </a:lnSpc>
            </a:pPr>
            <a:r>
              <a:rPr lang="en-US" sz="2768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49.84</a:t>
            </a:r>
          </a:p>
        </p:txBody>
      </p:sp>
      <p:sp>
        <p:nvSpPr>
          <p:cNvPr name="TextBox 42" id="42"/>
          <p:cNvSpPr txBox="true"/>
          <p:nvPr/>
        </p:nvSpPr>
        <p:spPr>
          <a:xfrm rot="0">
            <a:off x="913330" y="3359575"/>
            <a:ext cx="3883323" cy="125920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519"/>
              </a:lnSpc>
              <a:spcBef>
                <a:spcPct val="0"/>
              </a:spcBef>
            </a:pPr>
            <a:r>
              <a:rPr lang="en-US" sz="1799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Эмили мектептегі түскі асқа 15,50 доллар, автобусқа аптасына 25,56 доллар жұмсайды. Ол аптасына қанша ақша жұмсайтыны туралы?</a:t>
            </a:r>
          </a:p>
        </p:txBody>
      </p:sp>
      <p:sp>
        <p:nvSpPr>
          <p:cNvPr name="TextBox 43" id="43"/>
          <p:cNvSpPr txBox="true"/>
          <p:nvPr/>
        </p:nvSpPr>
        <p:spPr>
          <a:xfrm rot="0">
            <a:off x="756000" y="5102650"/>
            <a:ext cx="2856564" cy="45275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820"/>
              </a:lnSpc>
            </a:pPr>
            <a:r>
              <a:rPr lang="en-US" sz="1300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Әрбір ондық бөлшекті қосыңыз. Өз жұмысыңызды көрсетіңіз.</a:t>
            </a:r>
          </a:p>
        </p:txBody>
      </p:sp>
      <p:sp>
        <p:nvSpPr>
          <p:cNvPr name="TextBox 44" id="44"/>
          <p:cNvSpPr txBox="true"/>
          <p:nvPr/>
        </p:nvSpPr>
        <p:spPr>
          <a:xfrm rot="0">
            <a:off x="1029359" y="5947717"/>
            <a:ext cx="199397" cy="47031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876"/>
              </a:lnSpc>
            </a:pPr>
            <a:r>
              <a:rPr lang="en-US" sz="2768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+</a:t>
            </a:r>
          </a:p>
        </p:txBody>
      </p:sp>
      <p:sp>
        <p:nvSpPr>
          <p:cNvPr name="TextBox 45" id="45"/>
          <p:cNvSpPr txBox="true"/>
          <p:nvPr/>
        </p:nvSpPr>
        <p:spPr>
          <a:xfrm rot="0">
            <a:off x="2184282" y="5969046"/>
            <a:ext cx="199397" cy="47031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876"/>
              </a:lnSpc>
            </a:pPr>
            <a:r>
              <a:rPr lang="en-US" sz="2768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+</a:t>
            </a:r>
          </a:p>
        </p:txBody>
      </p:sp>
      <p:sp>
        <p:nvSpPr>
          <p:cNvPr name="TextBox 46" id="46"/>
          <p:cNvSpPr txBox="true"/>
          <p:nvPr/>
        </p:nvSpPr>
        <p:spPr>
          <a:xfrm rot="0">
            <a:off x="3289814" y="5969046"/>
            <a:ext cx="199397" cy="47031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876"/>
              </a:lnSpc>
            </a:pPr>
            <a:r>
              <a:rPr lang="en-US" sz="2768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+</a:t>
            </a:r>
          </a:p>
        </p:txBody>
      </p:sp>
      <p:sp>
        <p:nvSpPr>
          <p:cNvPr name="TextBox 47" id="47"/>
          <p:cNvSpPr txBox="true"/>
          <p:nvPr/>
        </p:nvSpPr>
        <p:spPr>
          <a:xfrm rot="0">
            <a:off x="4418445" y="5978571"/>
            <a:ext cx="199397" cy="47031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876"/>
              </a:lnSpc>
            </a:pPr>
            <a:r>
              <a:rPr lang="en-US" sz="2768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+</a:t>
            </a:r>
          </a:p>
        </p:txBody>
      </p:sp>
      <p:sp>
        <p:nvSpPr>
          <p:cNvPr name="TextBox 48" id="48"/>
          <p:cNvSpPr txBox="true"/>
          <p:nvPr/>
        </p:nvSpPr>
        <p:spPr>
          <a:xfrm rot="0">
            <a:off x="5530528" y="5978571"/>
            <a:ext cx="199397" cy="47031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876"/>
              </a:lnSpc>
            </a:pPr>
            <a:r>
              <a:rPr lang="en-US" sz="2768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+</a:t>
            </a:r>
          </a:p>
        </p:txBody>
      </p:sp>
      <p:sp>
        <p:nvSpPr>
          <p:cNvPr name="TextBox 49" id="49"/>
          <p:cNvSpPr txBox="true"/>
          <p:nvPr/>
        </p:nvSpPr>
        <p:spPr>
          <a:xfrm rot="0">
            <a:off x="1029359" y="7675328"/>
            <a:ext cx="199397" cy="47031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876"/>
              </a:lnSpc>
            </a:pPr>
            <a:r>
              <a:rPr lang="en-US" sz="2768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+</a:t>
            </a:r>
          </a:p>
        </p:txBody>
      </p:sp>
      <p:sp>
        <p:nvSpPr>
          <p:cNvPr name="TextBox 50" id="50"/>
          <p:cNvSpPr txBox="true"/>
          <p:nvPr/>
        </p:nvSpPr>
        <p:spPr>
          <a:xfrm rot="0">
            <a:off x="2184282" y="7643333"/>
            <a:ext cx="199397" cy="47031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876"/>
              </a:lnSpc>
            </a:pPr>
            <a:r>
              <a:rPr lang="en-US" sz="2768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+</a:t>
            </a:r>
          </a:p>
        </p:txBody>
      </p:sp>
      <p:sp>
        <p:nvSpPr>
          <p:cNvPr name="TextBox 51" id="51"/>
          <p:cNvSpPr txBox="true"/>
          <p:nvPr/>
        </p:nvSpPr>
        <p:spPr>
          <a:xfrm rot="0">
            <a:off x="3258528" y="7640165"/>
            <a:ext cx="199397" cy="47031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876"/>
              </a:lnSpc>
            </a:pPr>
            <a:r>
              <a:rPr lang="en-US" sz="2768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+</a:t>
            </a:r>
          </a:p>
        </p:txBody>
      </p:sp>
      <p:sp>
        <p:nvSpPr>
          <p:cNvPr name="TextBox 52" id="52"/>
          <p:cNvSpPr txBox="true"/>
          <p:nvPr/>
        </p:nvSpPr>
        <p:spPr>
          <a:xfrm rot="0">
            <a:off x="4302657" y="7643333"/>
            <a:ext cx="199397" cy="47031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876"/>
              </a:lnSpc>
            </a:pPr>
            <a:r>
              <a:rPr lang="en-US" sz="2768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+</a:t>
            </a:r>
          </a:p>
        </p:txBody>
      </p:sp>
      <p:sp>
        <p:nvSpPr>
          <p:cNvPr name="TextBox 53" id="53"/>
          <p:cNvSpPr txBox="true"/>
          <p:nvPr/>
        </p:nvSpPr>
        <p:spPr>
          <a:xfrm rot="0">
            <a:off x="5530528" y="7675328"/>
            <a:ext cx="199397" cy="47031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876"/>
              </a:lnSpc>
            </a:pPr>
            <a:r>
              <a:rPr lang="en-US" sz="2768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+</a:t>
            </a:r>
          </a:p>
        </p:txBody>
      </p:sp>
      <p:sp>
        <p:nvSpPr>
          <p:cNvPr name="TextBox 54" id="54"/>
          <p:cNvSpPr txBox="true"/>
          <p:nvPr/>
        </p:nvSpPr>
        <p:spPr>
          <a:xfrm rot="0">
            <a:off x="947376" y="9360279"/>
            <a:ext cx="199397" cy="47031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876"/>
              </a:lnSpc>
            </a:pPr>
            <a:r>
              <a:rPr lang="en-US" sz="2768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+</a:t>
            </a:r>
          </a:p>
        </p:txBody>
      </p:sp>
      <p:sp>
        <p:nvSpPr>
          <p:cNvPr name="TextBox 55" id="55"/>
          <p:cNvSpPr txBox="true"/>
          <p:nvPr/>
        </p:nvSpPr>
        <p:spPr>
          <a:xfrm rot="0">
            <a:off x="2184282" y="9350754"/>
            <a:ext cx="199397" cy="47031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876"/>
              </a:lnSpc>
            </a:pPr>
            <a:r>
              <a:rPr lang="en-US" sz="2768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+</a:t>
            </a:r>
          </a:p>
        </p:txBody>
      </p:sp>
      <p:sp>
        <p:nvSpPr>
          <p:cNvPr name="TextBox 56" id="56"/>
          <p:cNvSpPr txBox="true"/>
          <p:nvPr/>
        </p:nvSpPr>
        <p:spPr>
          <a:xfrm rot="0">
            <a:off x="3262742" y="9369804"/>
            <a:ext cx="199397" cy="47031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876"/>
              </a:lnSpc>
            </a:pPr>
            <a:r>
              <a:rPr lang="en-US" sz="2768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+</a:t>
            </a:r>
          </a:p>
        </p:txBody>
      </p:sp>
      <p:sp>
        <p:nvSpPr>
          <p:cNvPr name="TextBox 57" id="57"/>
          <p:cNvSpPr txBox="true"/>
          <p:nvPr/>
        </p:nvSpPr>
        <p:spPr>
          <a:xfrm rot="0">
            <a:off x="4344492" y="9350754"/>
            <a:ext cx="199397" cy="47031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876"/>
              </a:lnSpc>
            </a:pPr>
            <a:r>
              <a:rPr lang="en-US" sz="2768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+</a:t>
            </a:r>
          </a:p>
        </p:txBody>
      </p:sp>
      <p:sp>
        <p:nvSpPr>
          <p:cNvPr name="TextBox 58" id="58"/>
          <p:cNvSpPr txBox="true"/>
          <p:nvPr/>
        </p:nvSpPr>
        <p:spPr>
          <a:xfrm rot="0">
            <a:off x="5517592" y="9374368"/>
            <a:ext cx="199397" cy="47031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876"/>
              </a:lnSpc>
            </a:pPr>
            <a:r>
              <a:rPr lang="en-US" sz="2768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+</a:t>
            </a:r>
          </a:p>
        </p:txBody>
      </p:sp>
      <p:sp>
        <p:nvSpPr>
          <p:cNvPr name="TextBox 59" id="59"/>
          <p:cNvSpPr txBox="true"/>
          <p:nvPr/>
        </p:nvSpPr>
        <p:spPr>
          <a:xfrm rot="0">
            <a:off x="5887594" y="1178950"/>
            <a:ext cx="916406" cy="77213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116"/>
              </a:lnSpc>
            </a:pPr>
            <a:r>
              <a:rPr lang="en-US" sz="2226">
                <a:solidFill>
                  <a:srgbClr val="FFFFFF"/>
                </a:solidFill>
                <a:latin typeface="Finger Paint"/>
                <a:ea typeface="Finger Paint"/>
                <a:cs typeface="Finger Paint"/>
                <a:sym typeface="Finger Paint"/>
              </a:rPr>
              <a:t>35.44</a:t>
            </a:r>
          </a:p>
          <a:p>
            <a:pPr algn="ctr">
              <a:lnSpc>
                <a:spcPts val="3116"/>
              </a:lnSpc>
            </a:pPr>
            <a:r>
              <a:rPr lang="en-US" sz="2226">
                <a:solidFill>
                  <a:srgbClr val="FFFFFF"/>
                </a:solidFill>
                <a:latin typeface="Finger Paint"/>
                <a:ea typeface="Finger Paint"/>
                <a:cs typeface="Finger Paint"/>
                <a:sym typeface="Finger Paint"/>
              </a:rPr>
              <a:t>25.41</a:t>
            </a:r>
          </a:p>
        </p:txBody>
      </p:sp>
      <p:sp>
        <p:nvSpPr>
          <p:cNvPr name="TextBox 60" id="60"/>
          <p:cNvSpPr txBox="true"/>
          <p:nvPr/>
        </p:nvSpPr>
        <p:spPr>
          <a:xfrm rot="0">
            <a:off x="5793189" y="1550545"/>
            <a:ext cx="160323" cy="38160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116"/>
              </a:lnSpc>
            </a:pPr>
            <a:r>
              <a:rPr lang="en-US" sz="2226">
                <a:solidFill>
                  <a:srgbClr val="FFFFFF"/>
                </a:solidFill>
                <a:latin typeface="Finger Paint"/>
                <a:ea typeface="Finger Paint"/>
                <a:cs typeface="Finger Paint"/>
                <a:sym typeface="Finger Paint"/>
              </a:rPr>
              <a:t>+</a:t>
            </a:r>
          </a:p>
        </p:txBody>
      </p:sp>
      <p:sp>
        <p:nvSpPr>
          <p:cNvPr name="AutoShape 61" id="61"/>
          <p:cNvSpPr/>
          <p:nvPr/>
        </p:nvSpPr>
        <p:spPr>
          <a:xfrm rot="0">
            <a:off x="5953512" y="1952220"/>
            <a:ext cx="772886" cy="0"/>
          </a:xfrm>
          <a:prstGeom prst="line">
            <a:avLst/>
          </a:prstGeom>
          <a:ln cap="flat" w="19050">
            <a:solidFill>
              <a:srgbClr val="FFFFFF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62" id="62"/>
          <p:cNvSpPr txBox="true"/>
          <p:nvPr/>
        </p:nvSpPr>
        <p:spPr>
          <a:xfrm rot="0">
            <a:off x="5881752" y="1884525"/>
            <a:ext cx="916406" cy="38160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116"/>
              </a:lnSpc>
            </a:pPr>
            <a:r>
              <a:rPr lang="en-US" sz="2226">
                <a:solidFill>
                  <a:srgbClr val="FFFFFF"/>
                </a:solidFill>
                <a:latin typeface="Finger Paint"/>
                <a:ea typeface="Finger Paint"/>
                <a:cs typeface="Finger Paint"/>
                <a:sym typeface="Finger Paint"/>
              </a:rPr>
              <a:t>60.85</a:t>
            </a:r>
          </a:p>
        </p:txBody>
      </p:sp>
      <p:sp>
        <p:nvSpPr>
          <p:cNvPr name="TextBox 63" id="63"/>
          <p:cNvSpPr txBox="true"/>
          <p:nvPr/>
        </p:nvSpPr>
        <p:spPr>
          <a:xfrm rot="0">
            <a:off x="5881752" y="1121815"/>
            <a:ext cx="349376" cy="19047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576"/>
              </a:lnSpc>
            </a:pPr>
            <a:r>
              <a:rPr lang="en-US" sz="1126">
                <a:solidFill>
                  <a:srgbClr val="FFFFFF"/>
                </a:solidFill>
                <a:latin typeface="Finger Paint"/>
                <a:ea typeface="Finger Paint"/>
                <a:cs typeface="Finger Paint"/>
                <a:sym typeface="Finger Paint"/>
              </a:rPr>
              <a:t>1</a:t>
            </a:r>
          </a:p>
        </p:txBody>
      </p: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370552" y="260630"/>
            <a:ext cx="6769664" cy="10057639"/>
            <a:chOff x="0" y="0"/>
            <a:chExt cx="11149333" cy="16564480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11151874" cy="16567021"/>
            </a:xfrm>
            <a:custGeom>
              <a:avLst/>
              <a:gdLst/>
              <a:ahLst/>
              <a:cxnLst/>
              <a:rect r="r" b="b" t="t" l="l"/>
              <a:pathLst>
                <a:path h="16567021" w="11151874">
                  <a:moveTo>
                    <a:pt x="10666733" y="0"/>
                  </a:moveTo>
                  <a:lnTo>
                    <a:pt x="482600" y="0"/>
                  </a:lnTo>
                  <a:lnTo>
                    <a:pt x="0" y="482600"/>
                  </a:lnTo>
                  <a:lnTo>
                    <a:pt x="0" y="16084421"/>
                  </a:lnTo>
                  <a:lnTo>
                    <a:pt x="482600" y="16567021"/>
                  </a:lnTo>
                  <a:lnTo>
                    <a:pt x="10669274" y="16567021"/>
                  </a:lnTo>
                  <a:lnTo>
                    <a:pt x="11151874" y="16084421"/>
                  </a:lnTo>
                  <a:lnTo>
                    <a:pt x="11151874" y="482600"/>
                  </a:lnTo>
                  <a:lnTo>
                    <a:pt x="10666733" y="0"/>
                  </a:lnTo>
                  <a:close/>
                  <a:moveTo>
                    <a:pt x="11037574" y="16036161"/>
                  </a:moveTo>
                  <a:lnTo>
                    <a:pt x="10621013" y="16452720"/>
                  </a:lnTo>
                  <a:lnTo>
                    <a:pt x="528320" y="16452720"/>
                  </a:lnTo>
                  <a:lnTo>
                    <a:pt x="111760" y="16036161"/>
                  </a:lnTo>
                  <a:lnTo>
                    <a:pt x="111760" y="528320"/>
                  </a:lnTo>
                  <a:lnTo>
                    <a:pt x="528320" y="111760"/>
                  </a:lnTo>
                  <a:lnTo>
                    <a:pt x="10621013" y="111760"/>
                  </a:lnTo>
                  <a:lnTo>
                    <a:pt x="11037573" y="528320"/>
                  </a:lnTo>
                  <a:lnTo>
                    <a:pt x="11037573" y="16036161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sp>
        <p:nvSpPr>
          <p:cNvPr name="Freeform 4" id="4"/>
          <p:cNvSpPr/>
          <p:nvPr/>
        </p:nvSpPr>
        <p:spPr>
          <a:xfrm flipH="false" flipV="false" rot="0">
            <a:off x="4610780" y="1089960"/>
            <a:ext cx="2256804" cy="1320230"/>
          </a:xfrm>
          <a:custGeom>
            <a:avLst/>
            <a:gdLst/>
            <a:ahLst/>
            <a:cxnLst/>
            <a:rect r="r" b="b" t="t" l="l"/>
            <a:pathLst>
              <a:path h="1320230" w="2256804">
                <a:moveTo>
                  <a:pt x="0" y="0"/>
                </a:moveTo>
                <a:lnTo>
                  <a:pt x="2256803" y="0"/>
                </a:lnTo>
                <a:lnTo>
                  <a:pt x="2256803" y="1320230"/>
                </a:lnTo>
                <a:lnTo>
                  <a:pt x="0" y="132023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5" id="5"/>
          <p:cNvSpPr txBox="true"/>
          <p:nvPr/>
        </p:nvSpPr>
        <p:spPr>
          <a:xfrm rot="0">
            <a:off x="5887594" y="1178950"/>
            <a:ext cx="916406" cy="77213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116"/>
              </a:lnSpc>
            </a:pPr>
            <a:r>
              <a:rPr lang="en-US" sz="2226">
                <a:solidFill>
                  <a:srgbClr val="000000"/>
                </a:solidFill>
                <a:latin typeface="Finger Paint"/>
                <a:ea typeface="Finger Paint"/>
                <a:cs typeface="Finger Paint"/>
                <a:sym typeface="Finger Paint"/>
              </a:rPr>
              <a:t>35.44</a:t>
            </a:r>
          </a:p>
          <a:p>
            <a:pPr algn="ctr">
              <a:lnSpc>
                <a:spcPts val="3116"/>
              </a:lnSpc>
            </a:pPr>
            <a:r>
              <a:rPr lang="en-US" sz="2226">
                <a:solidFill>
                  <a:srgbClr val="000000"/>
                </a:solidFill>
                <a:latin typeface="Finger Paint"/>
                <a:ea typeface="Finger Paint"/>
                <a:cs typeface="Finger Paint"/>
                <a:sym typeface="Finger Paint"/>
              </a:rPr>
              <a:t>25.41</a:t>
            </a:r>
          </a:p>
        </p:txBody>
      </p:sp>
      <p:sp>
        <p:nvSpPr>
          <p:cNvPr name="AutoShape 6" id="6"/>
          <p:cNvSpPr/>
          <p:nvPr/>
        </p:nvSpPr>
        <p:spPr>
          <a:xfrm rot="0">
            <a:off x="5953512" y="1952220"/>
            <a:ext cx="772886" cy="0"/>
          </a:xfrm>
          <a:prstGeom prst="line">
            <a:avLst/>
          </a:prstGeom>
          <a:ln cap="flat" w="19050">
            <a:solidFill>
              <a:srgbClr val="FFFFFF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7" id="7"/>
          <p:cNvSpPr txBox="true"/>
          <p:nvPr/>
        </p:nvSpPr>
        <p:spPr>
          <a:xfrm rot="0">
            <a:off x="5881752" y="1884525"/>
            <a:ext cx="916406" cy="38160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116"/>
              </a:lnSpc>
            </a:pPr>
            <a:r>
              <a:rPr lang="en-US" sz="2226">
                <a:solidFill>
                  <a:srgbClr val="000000"/>
                </a:solidFill>
                <a:latin typeface="Finger Paint"/>
                <a:ea typeface="Finger Paint"/>
                <a:cs typeface="Finger Paint"/>
                <a:sym typeface="Finger Paint"/>
              </a:rPr>
              <a:t>60.85</a:t>
            </a:r>
          </a:p>
        </p:txBody>
      </p:sp>
      <p:sp>
        <p:nvSpPr>
          <p:cNvPr name="TextBox 8" id="8"/>
          <p:cNvSpPr txBox="true"/>
          <p:nvPr/>
        </p:nvSpPr>
        <p:spPr>
          <a:xfrm rot="0">
            <a:off x="5881752" y="1121815"/>
            <a:ext cx="349376" cy="19047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576"/>
              </a:lnSpc>
            </a:pPr>
            <a:r>
              <a:rPr lang="en-US" sz="1126">
                <a:solidFill>
                  <a:srgbClr val="000000"/>
                </a:solidFill>
                <a:latin typeface="Finger Paint"/>
                <a:ea typeface="Finger Paint"/>
                <a:cs typeface="Finger Paint"/>
                <a:sym typeface="Finger Paint"/>
              </a:rPr>
              <a:t>1</a:t>
            </a:r>
          </a:p>
        </p:txBody>
      </p:sp>
      <p:sp>
        <p:nvSpPr>
          <p:cNvPr name="Freeform 9" id="9"/>
          <p:cNvSpPr/>
          <p:nvPr/>
        </p:nvSpPr>
        <p:spPr>
          <a:xfrm flipH="false" flipV="false" rot="0">
            <a:off x="4742548" y="1226575"/>
            <a:ext cx="965460" cy="2116077"/>
          </a:xfrm>
          <a:custGeom>
            <a:avLst/>
            <a:gdLst/>
            <a:ahLst/>
            <a:cxnLst/>
            <a:rect r="r" b="b" t="t" l="l"/>
            <a:pathLst>
              <a:path h="2116077" w="965460">
                <a:moveTo>
                  <a:pt x="0" y="0"/>
                </a:moveTo>
                <a:lnTo>
                  <a:pt x="965460" y="0"/>
                </a:lnTo>
                <a:lnTo>
                  <a:pt x="965460" y="2116077"/>
                </a:lnTo>
                <a:lnTo>
                  <a:pt x="0" y="2116077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10" id="10"/>
          <p:cNvSpPr txBox="true"/>
          <p:nvPr/>
        </p:nvSpPr>
        <p:spPr>
          <a:xfrm rot="0">
            <a:off x="4796653" y="746766"/>
            <a:ext cx="428625" cy="31524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574"/>
              </a:lnSpc>
            </a:pPr>
            <a:r>
              <a:rPr lang="en-US" sz="1838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Name</a:t>
            </a:r>
          </a:p>
        </p:txBody>
      </p:sp>
      <p:sp>
        <p:nvSpPr>
          <p:cNvPr name="TextBox 11" id="11"/>
          <p:cNvSpPr txBox="true"/>
          <p:nvPr/>
        </p:nvSpPr>
        <p:spPr>
          <a:xfrm rot="0">
            <a:off x="1146773" y="5485555"/>
            <a:ext cx="741694" cy="95380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876"/>
              </a:lnSpc>
            </a:pPr>
            <a:r>
              <a:rPr lang="en-US" sz="2768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85.54</a:t>
            </a:r>
          </a:p>
          <a:p>
            <a:pPr algn="ctr">
              <a:lnSpc>
                <a:spcPts val="3876"/>
              </a:lnSpc>
            </a:pPr>
            <a:r>
              <a:rPr lang="en-US" sz="2768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25.81</a:t>
            </a:r>
          </a:p>
        </p:txBody>
      </p:sp>
      <p:sp>
        <p:nvSpPr>
          <p:cNvPr name="TextBox 12" id="12"/>
          <p:cNvSpPr txBox="true"/>
          <p:nvPr/>
        </p:nvSpPr>
        <p:spPr>
          <a:xfrm rot="0">
            <a:off x="2338039" y="5485555"/>
            <a:ext cx="683399" cy="95380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876"/>
              </a:lnSpc>
            </a:pPr>
            <a:r>
              <a:rPr lang="en-US" sz="2768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92.78</a:t>
            </a:r>
          </a:p>
          <a:p>
            <a:pPr algn="ctr">
              <a:lnSpc>
                <a:spcPts val="3876"/>
              </a:lnSpc>
            </a:pPr>
            <a:r>
              <a:rPr lang="en-US" sz="2768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82.89</a:t>
            </a:r>
          </a:p>
        </p:txBody>
      </p:sp>
      <p:sp>
        <p:nvSpPr>
          <p:cNvPr name="TextBox 13" id="13"/>
          <p:cNvSpPr txBox="true"/>
          <p:nvPr/>
        </p:nvSpPr>
        <p:spPr>
          <a:xfrm rot="0">
            <a:off x="3457925" y="5485555"/>
            <a:ext cx="623937" cy="95380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876"/>
              </a:lnSpc>
            </a:pPr>
            <a:r>
              <a:rPr lang="en-US" sz="2768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49.95</a:t>
            </a:r>
          </a:p>
          <a:p>
            <a:pPr algn="ctr">
              <a:lnSpc>
                <a:spcPts val="3876"/>
              </a:lnSpc>
            </a:pPr>
            <a:r>
              <a:rPr lang="en-US" sz="2768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98.55</a:t>
            </a:r>
          </a:p>
        </p:txBody>
      </p:sp>
      <p:sp>
        <p:nvSpPr>
          <p:cNvPr name="AutoShape 14" id="14"/>
          <p:cNvSpPr/>
          <p:nvPr/>
        </p:nvSpPr>
        <p:spPr>
          <a:xfrm rot="0">
            <a:off x="1088406" y="6418032"/>
            <a:ext cx="724876" cy="0"/>
          </a:xfrm>
          <a:prstGeom prst="line">
            <a:avLst/>
          </a:prstGeom>
          <a:ln cap="flat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5" id="15"/>
          <p:cNvSpPr/>
          <p:nvPr/>
        </p:nvSpPr>
        <p:spPr>
          <a:xfrm rot="0">
            <a:off x="2278993" y="6407367"/>
            <a:ext cx="724876" cy="0"/>
          </a:xfrm>
          <a:prstGeom prst="line">
            <a:avLst/>
          </a:prstGeom>
          <a:ln cap="flat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6" id="16"/>
          <p:cNvSpPr/>
          <p:nvPr/>
        </p:nvSpPr>
        <p:spPr>
          <a:xfrm rot="0">
            <a:off x="3362440" y="6407367"/>
            <a:ext cx="724876" cy="0"/>
          </a:xfrm>
          <a:prstGeom prst="line">
            <a:avLst/>
          </a:prstGeom>
          <a:ln cap="flat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17" id="17"/>
          <p:cNvSpPr txBox="true"/>
          <p:nvPr/>
        </p:nvSpPr>
        <p:spPr>
          <a:xfrm rot="0">
            <a:off x="5688594" y="5485555"/>
            <a:ext cx="700777" cy="95380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876"/>
              </a:lnSpc>
            </a:pPr>
            <a:r>
              <a:rPr lang="en-US" sz="2768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34.76</a:t>
            </a:r>
          </a:p>
          <a:p>
            <a:pPr algn="ctr">
              <a:lnSpc>
                <a:spcPts val="3876"/>
              </a:lnSpc>
            </a:pPr>
            <a:r>
              <a:rPr lang="en-US" sz="2768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85.43</a:t>
            </a:r>
          </a:p>
        </p:txBody>
      </p:sp>
      <p:sp>
        <p:nvSpPr>
          <p:cNvPr name="AutoShape 18" id="18"/>
          <p:cNvSpPr/>
          <p:nvPr/>
        </p:nvSpPr>
        <p:spPr>
          <a:xfrm rot="0">
            <a:off x="5630227" y="6418032"/>
            <a:ext cx="724876" cy="0"/>
          </a:xfrm>
          <a:prstGeom prst="line">
            <a:avLst/>
          </a:prstGeom>
          <a:ln cap="flat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9" id="19"/>
          <p:cNvSpPr/>
          <p:nvPr/>
        </p:nvSpPr>
        <p:spPr>
          <a:xfrm rot="0">
            <a:off x="4476667" y="6407367"/>
            <a:ext cx="724876" cy="0"/>
          </a:xfrm>
          <a:prstGeom prst="line">
            <a:avLst/>
          </a:prstGeom>
          <a:ln cap="flat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20" id="20"/>
          <p:cNvSpPr txBox="true"/>
          <p:nvPr/>
        </p:nvSpPr>
        <p:spPr>
          <a:xfrm rot="0">
            <a:off x="1146773" y="7191837"/>
            <a:ext cx="666509" cy="95380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876"/>
              </a:lnSpc>
            </a:pPr>
            <a:r>
              <a:rPr lang="en-US" sz="2768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43.96</a:t>
            </a:r>
          </a:p>
          <a:p>
            <a:pPr algn="ctr">
              <a:lnSpc>
                <a:spcPts val="3876"/>
              </a:lnSpc>
            </a:pPr>
            <a:r>
              <a:rPr lang="en-US" sz="2768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23.12</a:t>
            </a:r>
          </a:p>
        </p:txBody>
      </p:sp>
      <p:sp>
        <p:nvSpPr>
          <p:cNvPr name="TextBox 21" id="21"/>
          <p:cNvSpPr txBox="true"/>
          <p:nvPr/>
        </p:nvSpPr>
        <p:spPr>
          <a:xfrm rot="0">
            <a:off x="2362545" y="7191837"/>
            <a:ext cx="683399" cy="95380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876"/>
              </a:lnSpc>
            </a:pPr>
            <a:r>
              <a:rPr lang="en-US" sz="2768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54.39</a:t>
            </a:r>
          </a:p>
          <a:p>
            <a:pPr algn="ctr">
              <a:lnSpc>
                <a:spcPts val="3876"/>
              </a:lnSpc>
            </a:pPr>
            <a:r>
              <a:rPr lang="en-US" sz="2768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46.08</a:t>
            </a:r>
          </a:p>
        </p:txBody>
      </p:sp>
      <p:sp>
        <p:nvSpPr>
          <p:cNvPr name="AutoShape 22" id="22"/>
          <p:cNvSpPr/>
          <p:nvPr/>
        </p:nvSpPr>
        <p:spPr>
          <a:xfrm rot="0">
            <a:off x="1088406" y="8124313"/>
            <a:ext cx="724876" cy="0"/>
          </a:xfrm>
          <a:prstGeom prst="line">
            <a:avLst/>
          </a:prstGeom>
          <a:ln cap="flat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23" id="23"/>
          <p:cNvSpPr/>
          <p:nvPr/>
        </p:nvSpPr>
        <p:spPr>
          <a:xfrm rot="0">
            <a:off x="2278993" y="8113648"/>
            <a:ext cx="724876" cy="0"/>
          </a:xfrm>
          <a:prstGeom prst="line">
            <a:avLst/>
          </a:prstGeom>
          <a:ln cap="flat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24" id="24"/>
          <p:cNvSpPr/>
          <p:nvPr/>
        </p:nvSpPr>
        <p:spPr>
          <a:xfrm rot="0">
            <a:off x="3362440" y="8113648"/>
            <a:ext cx="724876" cy="0"/>
          </a:xfrm>
          <a:prstGeom prst="line">
            <a:avLst/>
          </a:prstGeom>
          <a:ln cap="flat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25" id="25"/>
          <p:cNvSpPr txBox="true"/>
          <p:nvPr/>
        </p:nvSpPr>
        <p:spPr>
          <a:xfrm rot="0">
            <a:off x="5688594" y="7191837"/>
            <a:ext cx="700777" cy="95380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876"/>
              </a:lnSpc>
            </a:pPr>
            <a:r>
              <a:rPr lang="en-US" sz="2768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97.34</a:t>
            </a:r>
          </a:p>
          <a:p>
            <a:pPr algn="ctr">
              <a:lnSpc>
                <a:spcPts val="3876"/>
              </a:lnSpc>
            </a:pPr>
            <a:r>
              <a:rPr lang="en-US" sz="2768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75.07</a:t>
            </a:r>
          </a:p>
        </p:txBody>
      </p:sp>
      <p:sp>
        <p:nvSpPr>
          <p:cNvPr name="AutoShape 26" id="26"/>
          <p:cNvSpPr/>
          <p:nvPr/>
        </p:nvSpPr>
        <p:spPr>
          <a:xfrm rot="0">
            <a:off x="5630227" y="8124313"/>
            <a:ext cx="724876" cy="0"/>
          </a:xfrm>
          <a:prstGeom prst="line">
            <a:avLst/>
          </a:prstGeom>
          <a:ln cap="flat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27" id="27"/>
          <p:cNvSpPr/>
          <p:nvPr/>
        </p:nvSpPr>
        <p:spPr>
          <a:xfrm rot="0">
            <a:off x="4476667" y="8113648"/>
            <a:ext cx="724876" cy="0"/>
          </a:xfrm>
          <a:prstGeom prst="line">
            <a:avLst/>
          </a:prstGeom>
          <a:ln cap="flat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28" id="28"/>
          <p:cNvSpPr txBox="true"/>
          <p:nvPr/>
        </p:nvSpPr>
        <p:spPr>
          <a:xfrm rot="0">
            <a:off x="2380112" y="8887453"/>
            <a:ext cx="648266" cy="95380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876"/>
              </a:lnSpc>
            </a:pPr>
            <a:r>
              <a:rPr lang="en-US" sz="2768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66.55</a:t>
            </a:r>
          </a:p>
          <a:p>
            <a:pPr algn="ctr">
              <a:lnSpc>
                <a:spcPts val="3876"/>
              </a:lnSpc>
            </a:pPr>
            <a:r>
              <a:rPr lang="en-US" sz="2768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55.66</a:t>
            </a:r>
          </a:p>
        </p:txBody>
      </p:sp>
      <p:sp>
        <p:nvSpPr>
          <p:cNvPr name="TextBox 29" id="29"/>
          <p:cNvSpPr txBox="true"/>
          <p:nvPr/>
        </p:nvSpPr>
        <p:spPr>
          <a:xfrm rot="0">
            <a:off x="3457925" y="8898118"/>
            <a:ext cx="623937" cy="95380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876"/>
              </a:lnSpc>
            </a:pPr>
            <a:r>
              <a:rPr lang="en-US" sz="2768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32.36</a:t>
            </a:r>
          </a:p>
          <a:p>
            <a:pPr algn="ctr">
              <a:lnSpc>
                <a:spcPts val="3876"/>
              </a:lnSpc>
            </a:pPr>
            <a:r>
              <a:rPr lang="en-US" sz="2768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96.34</a:t>
            </a:r>
          </a:p>
        </p:txBody>
      </p:sp>
      <p:sp>
        <p:nvSpPr>
          <p:cNvPr name="AutoShape 30" id="30"/>
          <p:cNvSpPr/>
          <p:nvPr/>
        </p:nvSpPr>
        <p:spPr>
          <a:xfrm rot="0">
            <a:off x="1088406" y="9830594"/>
            <a:ext cx="724876" cy="0"/>
          </a:xfrm>
          <a:prstGeom prst="line">
            <a:avLst/>
          </a:prstGeom>
          <a:ln cap="flat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31" id="31"/>
          <p:cNvSpPr/>
          <p:nvPr/>
        </p:nvSpPr>
        <p:spPr>
          <a:xfrm rot="0">
            <a:off x="2278993" y="9819929"/>
            <a:ext cx="724876" cy="0"/>
          </a:xfrm>
          <a:prstGeom prst="line">
            <a:avLst/>
          </a:prstGeom>
          <a:ln cap="flat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32" id="32"/>
          <p:cNvSpPr/>
          <p:nvPr/>
        </p:nvSpPr>
        <p:spPr>
          <a:xfrm rot="0">
            <a:off x="3362440" y="9819929"/>
            <a:ext cx="724876" cy="0"/>
          </a:xfrm>
          <a:prstGeom prst="line">
            <a:avLst/>
          </a:prstGeom>
          <a:ln cap="flat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33" id="33"/>
          <p:cNvSpPr txBox="true"/>
          <p:nvPr/>
        </p:nvSpPr>
        <p:spPr>
          <a:xfrm rot="0">
            <a:off x="5688594" y="8898118"/>
            <a:ext cx="666509" cy="95380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876"/>
              </a:lnSpc>
            </a:pPr>
            <a:r>
              <a:rPr lang="en-US" sz="2768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76.69</a:t>
            </a:r>
          </a:p>
          <a:p>
            <a:pPr algn="ctr">
              <a:lnSpc>
                <a:spcPts val="3876"/>
              </a:lnSpc>
            </a:pPr>
            <a:r>
              <a:rPr lang="en-US" sz="2768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43.57</a:t>
            </a:r>
          </a:p>
        </p:txBody>
      </p:sp>
      <p:sp>
        <p:nvSpPr>
          <p:cNvPr name="AutoShape 34" id="34"/>
          <p:cNvSpPr/>
          <p:nvPr/>
        </p:nvSpPr>
        <p:spPr>
          <a:xfrm rot="0">
            <a:off x="5630227" y="9830594"/>
            <a:ext cx="724876" cy="0"/>
          </a:xfrm>
          <a:prstGeom prst="line">
            <a:avLst/>
          </a:prstGeom>
          <a:ln cap="flat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35" id="35"/>
          <p:cNvSpPr/>
          <p:nvPr/>
        </p:nvSpPr>
        <p:spPr>
          <a:xfrm rot="0">
            <a:off x="4476667" y="9821069"/>
            <a:ext cx="817512" cy="0"/>
          </a:xfrm>
          <a:prstGeom prst="line">
            <a:avLst/>
          </a:prstGeom>
          <a:ln cap="flat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Freeform 36" id="36"/>
          <p:cNvSpPr/>
          <p:nvPr/>
        </p:nvSpPr>
        <p:spPr>
          <a:xfrm flipH="false" flipV="false" rot="0">
            <a:off x="5294179" y="3633445"/>
            <a:ext cx="1198502" cy="1131086"/>
          </a:xfrm>
          <a:custGeom>
            <a:avLst/>
            <a:gdLst/>
            <a:ahLst/>
            <a:cxnLst/>
            <a:rect r="r" b="b" t="t" l="l"/>
            <a:pathLst>
              <a:path h="1131086" w="1198502">
                <a:moveTo>
                  <a:pt x="0" y="0"/>
                </a:moveTo>
                <a:lnTo>
                  <a:pt x="1198502" y="0"/>
                </a:lnTo>
                <a:lnTo>
                  <a:pt x="1198502" y="1131087"/>
                </a:lnTo>
                <a:lnTo>
                  <a:pt x="0" y="1131087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AutoShape 37" id="37"/>
          <p:cNvSpPr/>
          <p:nvPr/>
        </p:nvSpPr>
        <p:spPr>
          <a:xfrm rot="0">
            <a:off x="883401" y="4755007"/>
            <a:ext cx="1971591" cy="0"/>
          </a:xfrm>
          <a:prstGeom prst="line">
            <a:avLst/>
          </a:prstGeom>
          <a:ln cap="flat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38" id="38"/>
          <p:cNvSpPr txBox="true"/>
          <p:nvPr/>
        </p:nvSpPr>
        <p:spPr>
          <a:xfrm rot="0">
            <a:off x="1129058" y="8866123"/>
            <a:ext cx="684224" cy="95380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876"/>
              </a:lnSpc>
            </a:pPr>
            <a:r>
              <a:rPr lang="en-US" sz="2768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63.45</a:t>
            </a:r>
          </a:p>
          <a:p>
            <a:pPr algn="ctr">
              <a:lnSpc>
                <a:spcPts val="3876"/>
              </a:lnSpc>
            </a:pPr>
            <a:r>
              <a:rPr lang="en-US" sz="2768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76.23</a:t>
            </a:r>
          </a:p>
        </p:txBody>
      </p:sp>
      <p:sp>
        <p:nvSpPr>
          <p:cNvPr name="TextBox 39" id="39"/>
          <p:cNvSpPr txBox="true"/>
          <p:nvPr/>
        </p:nvSpPr>
        <p:spPr>
          <a:xfrm rot="0">
            <a:off x="3389512" y="7156674"/>
            <a:ext cx="703594" cy="95380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876"/>
              </a:lnSpc>
            </a:pPr>
            <a:r>
              <a:rPr lang="en-US" sz="2768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44.94</a:t>
            </a:r>
          </a:p>
          <a:p>
            <a:pPr algn="ctr">
              <a:lnSpc>
                <a:spcPts val="3876"/>
              </a:lnSpc>
            </a:pPr>
            <a:r>
              <a:rPr lang="en-US" sz="2768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33.33</a:t>
            </a:r>
          </a:p>
        </p:txBody>
      </p:sp>
      <p:sp>
        <p:nvSpPr>
          <p:cNvPr name="TextBox 40" id="40"/>
          <p:cNvSpPr txBox="true"/>
          <p:nvPr/>
        </p:nvSpPr>
        <p:spPr>
          <a:xfrm rot="0">
            <a:off x="4476667" y="7191837"/>
            <a:ext cx="683399" cy="95380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876"/>
              </a:lnSpc>
            </a:pPr>
            <a:r>
              <a:rPr lang="en-US" sz="2768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99.59</a:t>
            </a:r>
          </a:p>
          <a:p>
            <a:pPr algn="ctr">
              <a:lnSpc>
                <a:spcPts val="3876"/>
              </a:lnSpc>
            </a:pPr>
            <a:r>
              <a:rPr lang="en-US" sz="2768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59.30</a:t>
            </a:r>
          </a:p>
        </p:txBody>
      </p:sp>
      <p:sp>
        <p:nvSpPr>
          <p:cNvPr name="TextBox 41" id="41"/>
          <p:cNvSpPr txBox="true"/>
          <p:nvPr/>
        </p:nvSpPr>
        <p:spPr>
          <a:xfrm rot="0">
            <a:off x="4610780" y="5485555"/>
            <a:ext cx="615273" cy="95380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876"/>
              </a:lnSpc>
            </a:pPr>
            <a:r>
              <a:rPr lang="en-US" sz="2768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39.48</a:t>
            </a:r>
          </a:p>
          <a:p>
            <a:pPr algn="ctr">
              <a:lnSpc>
                <a:spcPts val="3876"/>
              </a:lnSpc>
            </a:pPr>
            <a:r>
              <a:rPr lang="en-US" sz="2768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87.98</a:t>
            </a:r>
          </a:p>
        </p:txBody>
      </p:sp>
      <p:sp>
        <p:nvSpPr>
          <p:cNvPr name="TextBox 42" id="42"/>
          <p:cNvSpPr txBox="true"/>
          <p:nvPr/>
        </p:nvSpPr>
        <p:spPr>
          <a:xfrm rot="0">
            <a:off x="4518144" y="8887453"/>
            <a:ext cx="683399" cy="47031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876"/>
              </a:lnSpc>
            </a:pPr>
            <a:r>
              <a:rPr lang="en-US" sz="2768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63.49</a:t>
            </a:r>
          </a:p>
          <a:p>
            <a:pPr algn="ctr">
              <a:lnSpc>
                <a:spcPts val="3876"/>
              </a:lnSpc>
            </a:pPr>
            <a:r>
              <a:rPr lang="en-US" sz="2768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49.84</a:t>
            </a:r>
          </a:p>
        </p:txBody>
      </p:sp>
      <p:sp>
        <p:nvSpPr>
          <p:cNvPr name="TextBox 43" id="43"/>
          <p:cNvSpPr txBox="true"/>
          <p:nvPr/>
        </p:nvSpPr>
        <p:spPr>
          <a:xfrm rot="0">
            <a:off x="756000" y="5083600"/>
            <a:ext cx="2856564" cy="31623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520"/>
              </a:lnSpc>
            </a:pPr>
            <a:r>
              <a:rPr lang="en-US" sz="1800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Add each decimal. Show your work. </a:t>
            </a:r>
          </a:p>
        </p:txBody>
      </p:sp>
      <p:sp>
        <p:nvSpPr>
          <p:cNvPr name="TextBox 44" id="44"/>
          <p:cNvSpPr txBox="true"/>
          <p:nvPr/>
        </p:nvSpPr>
        <p:spPr>
          <a:xfrm rot="0">
            <a:off x="1029359" y="5947717"/>
            <a:ext cx="199397" cy="47031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876"/>
              </a:lnSpc>
            </a:pPr>
            <a:r>
              <a:rPr lang="en-US" sz="2768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+</a:t>
            </a:r>
          </a:p>
        </p:txBody>
      </p:sp>
      <p:sp>
        <p:nvSpPr>
          <p:cNvPr name="TextBox 45" id="45"/>
          <p:cNvSpPr txBox="true"/>
          <p:nvPr/>
        </p:nvSpPr>
        <p:spPr>
          <a:xfrm rot="0">
            <a:off x="2184282" y="5969046"/>
            <a:ext cx="199397" cy="47031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876"/>
              </a:lnSpc>
            </a:pPr>
            <a:r>
              <a:rPr lang="en-US" sz="2768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+</a:t>
            </a:r>
          </a:p>
        </p:txBody>
      </p:sp>
      <p:sp>
        <p:nvSpPr>
          <p:cNvPr name="TextBox 46" id="46"/>
          <p:cNvSpPr txBox="true"/>
          <p:nvPr/>
        </p:nvSpPr>
        <p:spPr>
          <a:xfrm rot="0">
            <a:off x="3289814" y="5969046"/>
            <a:ext cx="199397" cy="47031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876"/>
              </a:lnSpc>
            </a:pPr>
            <a:r>
              <a:rPr lang="en-US" sz="2768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+</a:t>
            </a:r>
          </a:p>
        </p:txBody>
      </p:sp>
      <p:sp>
        <p:nvSpPr>
          <p:cNvPr name="TextBox 47" id="47"/>
          <p:cNvSpPr txBox="true"/>
          <p:nvPr/>
        </p:nvSpPr>
        <p:spPr>
          <a:xfrm rot="0">
            <a:off x="4418445" y="5978571"/>
            <a:ext cx="199397" cy="47031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876"/>
              </a:lnSpc>
            </a:pPr>
            <a:r>
              <a:rPr lang="en-US" sz="2768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+</a:t>
            </a:r>
          </a:p>
        </p:txBody>
      </p:sp>
      <p:sp>
        <p:nvSpPr>
          <p:cNvPr name="TextBox 48" id="48"/>
          <p:cNvSpPr txBox="true"/>
          <p:nvPr/>
        </p:nvSpPr>
        <p:spPr>
          <a:xfrm rot="0">
            <a:off x="5530528" y="5978571"/>
            <a:ext cx="199397" cy="47031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876"/>
              </a:lnSpc>
            </a:pPr>
            <a:r>
              <a:rPr lang="en-US" sz="2768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+</a:t>
            </a:r>
          </a:p>
        </p:txBody>
      </p:sp>
      <p:sp>
        <p:nvSpPr>
          <p:cNvPr name="TextBox 49" id="49"/>
          <p:cNvSpPr txBox="true"/>
          <p:nvPr/>
        </p:nvSpPr>
        <p:spPr>
          <a:xfrm rot="0">
            <a:off x="1029359" y="7675328"/>
            <a:ext cx="199397" cy="47031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876"/>
              </a:lnSpc>
            </a:pPr>
            <a:r>
              <a:rPr lang="en-US" sz="2768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+</a:t>
            </a:r>
          </a:p>
        </p:txBody>
      </p:sp>
      <p:sp>
        <p:nvSpPr>
          <p:cNvPr name="TextBox 50" id="50"/>
          <p:cNvSpPr txBox="true"/>
          <p:nvPr/>
        </p:nvSpPr>
        <p:spPr>
          <a:xfrm rot="0">
            <a:off x="2184282" y="7643333"/>
            <a:ext cx="199397" cy="47031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876"/>
              </a:lnSpc>
            </a:pPr>
            <a:r>
              <a:rPr lang="en-US" sz="2768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+</a:t>
            </a:r>
          </a:p>
        </p:txBody>
      </p:sp>
      <p:sp>
        <p:nvSpPr>
          <p:cNvPr name="TextBox 51" id="51"/>
          <p:cNvSpPr txBox="true"/>
          <p:nvPr/>
        </p:nvSpPr>
        <p:spPr>
          <a:xfrm rot="0">
            <a:off x="3258528" y="7640165"/>
            <a:ext cx="199397" cy="47031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876"/>
              </a:lnSpc>
            </a:pPr>
            <a:r>
              <a:rPr lang="en-US" sz="2768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+</a:t>
            </a:r>
          </a:p>
        </p:txBody>
      </p:sp>
      <p:sp>
        <p:nvSpPr>
          <p:cNvPr name="TextBox 52" id="52"/>
          <p:cNvSpPr txBox="true"/>
          <p:nvPr/>
        </p:nvSpPr>
        <p:spPr>
          <a:xfrm rot="0">
            <a:off x="4302657" y="7643333"/>
            <a:ext cx="199397" cy="47031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876"/>
              </a:lnSpc>
            </a:pPr>
            <a:r>
              <a:rPr lang="en-US" sz="2768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+</a:t>
            </a:r>
          </a:p>
        </p:txBody>
      </p:sp>
      <p:sp>
        <p:nvSpPr>
          <p:cNvPr name="TextBox 53" id="53"/>
          <p:cNvSpPr txBox="true"/>
          <p:nvPr/>
        </p:nvSpPr>
        <p:spPr>
          <a:xfrm rot="0">
            <a:off x="5530528" y="7675328"/>
            <a:ext cx="199397" cy="47031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876"/>
              </a:lnSpc>
            </a:pPr>
            <a:r>
              <a:rPr lang="en-US" sz="2768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+</a:t>
            </a:r>
          </a:p>
        </p:txBody>
      </p:sp>
      <p:sp>
        <p:nvSpPr>
          <p:cNvPr name="TextBox 54" id="54"/>
          <p:cNvSpPr txBox="true"/>
          <p:nvPr/>
        </p:nvSpPr>
        <p:spPr>
          <a:xfrm rot="0">
            <a:off x="947376" y="9360279"/>
            <a:ext cx="199397" cy="47031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876"/>
              </a:lnSpc>
            </a:pPr>
            <a:r>
              <a:rPr lang="en-US" sz="2768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+</a:t>
            </a:r>
          </a:p>
        </p:txBody>
      </p:sp>
      <p:sp>
        <p:nvSpPr>
          <p:cNvPr name="TextBox 55" id="55"/>
          <p:cNvSpPr txBox="true"/>
          <p:nvPr/>
        </p:nvSpPr>
        <p:spPr>
          <a:xfrm rot="0">
            <a:off x="2184282" y="9350754"/>
            <a:ext cx="199397" cy="47031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876"/>
              </a:lnSpc>
            </a:pPr>
            <a:r>
              <a:rPr lang="en-US" sz="2768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+</a:t>
            </a:r>
          </a:p>
        </p:txBody>
      </p:sp>
      <p:sp>
        <p:nvSpPr>
          <p:cNvPr name="TextBox 56" id="56"/>
          <p:cNvSpPr txBox="true"/>
          <p:nvPr/>
        </p:nvSpPr>
        <p:spPr>
          <a:xfrm rot="0">
            <a:off x="3262742" y="9369804"/>
            <a:ext cx="199397" cy="47031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876"/>
              </a:lnSpc>
            </a:pPr>
            <a:r>
              <a:rPr lang="en-US" sz="2768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+</a:t>
            </a:r>
          </a:p>
        </p:txBody>
      </p:sp>
      <p:sp>
        <p:nvSpPr>
          <p:cNvPr name="TextBox 57" id="57"/>
          <p:cNvSpPr txBox="true"/>
          <p:nvPr/>
        </p:nvSpPr>
        <p:spPr>
          <a:xfrm rot="0">
            <a:off x="4344492" y="9350754"/>
            <a:ext cx="199397" cy="47031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876"/>
              </a:lnSpc>
            </a:pPr>
            <a:r>
              <a:rPr lang="en-US" sz="2768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+</a:t>
            </a:r>
          </a:p>
        </p:txBody>
      </p:sp>
      <p:sp>
        <p:nvSpPr>
          <p:cNvPr name="TextBox 58" id="58"/>
          <p:cNvSpPr txBox="true"/>
          <p:nvPr/>
        </p:nvSpPr>
        <p:spPr>
          <a:xfrm rot="0">
            <a:off x="5517592" y="9374368"/>
            <a:ext cx="199397" cy="47031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876"/>
              </a:lnSpc>
            </a:pPr>
            <a:r>
              <a:rPr lang="en-US" sz="2768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+</a:t>
            </a:r>
          </a:p>
        </p:txBody>
      </p:sp>
      <p:sp>
        <p:nvSpPr>
          <p:cNvPr name="AutoShape 59" id="59"/>
          <p:cNvSpPr/>
          <p:nvPr/>
        </p:nvSpPr>
        <p:spPr>
          <a:xfrm rot="0">
            <a:off x="5983359" y="1932150"/>
            <a:ext cx="724876" cy="0"/>
          </a:xfrm>
          <a:prstGeom prst="line">
            <a:avLst/>
          </a:prstGeom>
          <a:ln cap="flat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60" id="60"/>
          <p:cNvSpPr txBox="true"/>
          <p:nvPr/>
        </p:nvSpPr>
        <p:spPr>
          <a:xfrm rot="0">
            <a:off x="5822451" y="1531677"/>
            <a:ext cx="199397" cy="47031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876"/>
              </a:lnSpc>
            </a:pPr>
            <a:r>
              <a:rPr lang="en-US" sz="2768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+</a:t>
            </a:r>
          </a:p>
        </p:txBody>
      </p:sp>
      <p:sp>
        <p:nvSpPr>
          <p:cNvPr name="Freeform 61" id="61"/>
          <p:cNvSpPr/>
          <p:nvPr/>
        </p:nvSpPr>
        <p:spPr>
          <a:xfrm flipH="true" flipV="false" rot="0">
            <a:off x="786075" y="1041055"/>
            <a:ext cx="3787328" cy="2116169"/>
          </a:xfrm>
          <a:custGeom>
            <a:avLst/>
            <a:gdLst/>
            <a:ahLst/>
            <a:cxnLst/>
            <a:rect r="r" b="b" t="t" l="l"/>
            <a:pathLst>
              <a:path h="2116169" w="3787328">
                <a:moveTo>
                  <a:pt x="3787328" y="0"/>
                </a:moveTo>
                <a:lnTo>
                  <a:pt x="0" y="0"/>
                </a:lnTo>
                <a:lnTo>
                  <a:pt x="0" y="2116170"/>
                </a:lnTo>
                <a:lnTo>
                  <a:pt x="3787328" y="2116170"/>
                </a:lnTo>
                <a:lnTo>
                  <a:pt x="3787328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62" id="62"/>
          <p:cNvSpPr txBox="true"/>
          <p:nvPr/>
        </p:nvSpPr>
        <p:spPr>
          <a:xfrm rot="0">
            <a:off x="1318712" y="2003890"/>
            <a:ext cx="2451182" cy="77535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6285"/>
              </a:lnSpc>
            </a:pPr>
            <a:r>
              <a:rPr lang="en-US" sz="4489" spc="98">
                <a:solidFill>
                  <a:srgbClr val="000000"/>
                </a:solidFill>
                <a:latin typeface="Apricots"/>
                <a:ea typeface="Apricots"/>
                <a:cs typeface="Apricots"/>
                <a:sym typeface="Apricots"/>
              </a:rPr>
              <a:t>Decimals</a:t>
            </a:r>
          </a:p>
        </p:txBody>
      </p:sp>
      <p:sp>
        <p:nvSpPr>
          <p:cNvPr name="TextBox 63" id="63"/>
          <p:cNvSpPr txBox="true"/>
          <p:nvPr/>
        </p:nvSpPr>
        <p:spPr>
          <a:xfrm rot="0">
            <a:off x="1390649" y="1269471"/>
            <a:ext cx="1943792" cy="87090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122"/>
              </a:lnSpc>
            </a:pPr>
            <a:r>
              <a:rPr lang="en-US" sz="5087">
                <a:solidFill>
                  <a:srgbClr val="000000"/>
                </a:solidFill>
                <a:latin typeface="Kompot Sans"/>
                <a:ea typeface="Kompot Sans"/>
                <a:cs typeface="Kompot Sans"/>
                <a:sym typeface="Kompot Sans"/>
              </a:rPr>
              <a:t>Adding</a:t>
            </a:r>
          </a:p>
        </p:txBody>
      </p:sp>
      <p:sp>
        <p:nvSpPr>
          <p:cNvPr name="TextBox 64" id="64"/>
          <p:cNvSpPr txBox="true"/>
          <p:nvPr/>
        </p:nvSpPr>
        <p:spPr>
          <a:xfrm rot="0">
            <a:off x="913330" y="3359575"/>
            <a:ext cx="3883323" cy="94488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519"/>
              </a:lnSpc>
              <a:spcBef>
                <a:spcPct val="0"/>
              </a:spcBef>
            </a:pPr>
            <a:r>
              <a:rPr lang="en-US" sz="1799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Emily spends $15.50 on school </a:t>
            </a:r>
            <a:r>
              <a:rPr lang="en-US" sz="1799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lunch and $25.56 on the bus per week. About how much money does she spend per week?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DAGZdbavLi0</dc:identifier>
  <dcterms:modified xsi:type="dcterms:W3CDTF">2011-08-01T06:04:30Z</dcterms:modified>
  <cp:revision>1</cp:revision>
  <dc:title>Green Adding Decimals Worksheet</dc:title>
</cp:coreProperties>
</file>