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Bobby Jones Soft" charset="1" panose="00000000000000000000"/>
      <p:regular r:id="rId12"/>
    </p:embeddedFont>
    <p:embeddedFont>
      <p:font typeface="KG Primary Penmanship" charset="1" panose="0200050600000002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svg" Type="http://schemas.openxmlformats.org/officeDocument/2006/relationships/image"/><Relationship Id="rId2" Target="../media/image19.png" Type="http://schemas.openxmlformats.org/officeDocument/2006/relationships/image"/><Relationship Id="rId20" Target="../media/image27.png" Type="http://schemas.openxmlformats.org/officeDocument/2006/relationships/image"/><Relationship Id="rId21" Target="../media/image28.svg" Type="http://schemas.openxmlformats.org/officeDocument/2006/relationships/image"/><Relationship Id="rId22" Target="../media/image29.png" Type="http://schemas.openxmlformats.org/officeDocument/2006/relationships/image"/><Relationship Id="rId23" Target="../media/image30.svg" Type="http://schemas.openxmlformats.org/officeDocument/2006/relationships/image"/><Relationship Id="rId24" Target="../media/image31.png" Type="http://schemas.openxmlformats.org/officeDocument/2006/relationships/image"/><Relationship Id="rId25" Target="../media/image32.svg" Type="http://schemas.openxmlformats.org/officeDocument/2006/relationships/image"/><Relationship Id="rId26" Target="../media/image33.png" Type="http://schemas.openxmlformats.org/officeDocument/2006/relationships/image"/><Relationship Id="rId27" Target="../media/image34.svg" Type="http://schemas.openxmlformats.org/officeDocument/2006/relationships/image"/><Relationship Id="rId28" Target="../media/image35.png" Type="http://schemas.openxmlformats.org/officeDocument/2006/relationships/image"/><Relationship Id="rId29" Target="../media/image36.svg" Type="http://schemas.openxmlformats.org/officeDocument/2006/relationships/image"/><Relationship Id="rId3" Target="../media/image2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svg" Type="http://schemas.openxmlformats.org/officeDocument/2006/relationships/image"/><Relationship Id="rId2" Target="../media/image43.png" Type="http://schemas.openxmlformats.org/officeDocument/2006/relationships/image"/><Relationship Id="rId20" Target="../media/image27.png" Type="http://schemas.openxmlformats.org/officeDocument/2006/relationships/image"/><Relationship Id="rId21" Target="../media/image28.svg" Type="http://schemas.openxmlformats.org/officeDocument/2006/relationships/image"/><Relationship Id="rId22" Target="../media/image29.png" Type="http://schemas.openxmlformats.org/officeDocument/2006/relationships/image"/><Relationship Id="rId23" Target="../media/image30.svg" Type="http://schemas.openxmlformats.org/officeDocument/2006/relationships/image"/><Relationship Id="rId24" Target="../media/image31.png" Type="http://schemas.openxmlformats.org/officeDocument/2006/relationships/image"/><Relationship Id="rId25" Target="../media/image32.svg" Type="http://schemas.openxmlformats.org/officeDocument/2006/relationships/image"/><Relationship Id="rId26" Target="../media/image33.png" Type="http://schemas.openxmlformats.org/officeDocument/2006/relationships/image"/><Relationship Id="rId27" Target="../media/image34.svg" Type="http://schemas.openxmlformats.org/officeDocument/2006/relationships/image"/><Relationship Id="rId28" Target="../media/image35.png" Type="http://schemas.openxmlformats.org/officeDocument/2006/relationships/image"/><Relationship Id="rId29" Target="../media/image36.svg" Type="http://schemas.openxmlformats.org/officeDocument/2006/relationships/image"/><Relationship Id="rId3" Target="../media/image4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1653" y="447013"/>
            <a:ext cx="6586220" cy="9797975"/>
            <a:chOff x="0" y="0"/>
            <a:chExt cx="3269349" cy="4863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205849" cy="4800139"/>
            </a:xfrm>
            <a:custGeom>
              <a:avLst/>
              <a:gdLst/>
              <a:ahLst/>
              <a:cxnLst/>
              <a:rect r="r" b="b" t="t" l="l"/>
              <a:pathLst>
                <a:path h="4800139" w="3205849">
                  <a:moveTo>
                    <a:pt x="3113138" y="4800139"/>
                  </a:moveTo>
                  <a:lnTo>
                    <a:pt x="92710" y="4800139"/>
                  </a:lnTo>
                  <a:cubicBezTo>
                    <a:pt x="41910" y="4800139"/>
                    <a:pt x="0" y="4758229"/>
                    <a:pt x="0" y="47074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1869" y="0"/>
                  </a:lnTo>
                  <a:cubicBezTo>
                    <a:pt x="3162669" y="0"/>
                    <a:pt x="3204579" y="41910"/>
                    <a:pt x="3204579" y="92710"/>
                  </a:cubicBezTo>
                  <a:lnTo>
                    <a:pt x="3204579" y="4706159"/>
                  </a:lnTo>
                  <a:cubicBezTo>
                    <a:pt x="3205849" y="4758229"/>
                    <a:pt x="3163938" y="4800139"/>
                    <a:pt x="3113138" y="4800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69349" cy="4863639"/>
            </a:xfrm>
            <a:custGeom>
              <a:avLst/>
              <a:gdLst/>
              <a:ahLst/>
              <a:cxnLst/>
              <a:rect r="r" b="b" t="t" l="l"/>
              <a:pathLst>
                <a:path h="4863639" w="3269349">
                  <a:moveTo>
                    <a:pt x="3144888" y="59690"/>
                  </a:moveTo>
                  <a:cubicBezTo>
                    <a:pt x="3180449" y="59690"/>
                    <a:pt x="3209659" y="88900"/>
                    <a:pt x="3209659" y="124460"/>
                  </a:cubicBezTo>
                  <a:lnTo>
                    <a:pt x="3209659" y="4739179"/>
                  </a:lnTo>
                  <a:cubicBezTo>
                    <a:pt x="3209659" y="4774739"/>
                    <a:pt x="3180449" y="4803949"/>
                    <a:pt x="3144888" y="4803949"/>
                  </a:cubicBezTo>
                  <a:lnTo>
                    <a:pt x="124460" y="4803949"/>
                  </a:lnTo>
                  <a:cubicBezTo>
                    <a:pt x="88900" y="4803949"/>
                    <a:pt x="59690" y="4774739"/>
                    <a:pt x="59690" y="47391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44889" y="59690"/>
                  </a:lnTo>
                  <a:moveTo>
                    <a:pt x="31448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39179"/>
                  </a:lnTo>
                  <a:cubicBezTo>
                    <a:pt x="0" y="4807759"/>
                    <a:pt x="55880" y="4863639"/>
                    <a:pt x="124460" y="4863639"/>
                  </a:cubicBezTo>
                  <a:lnTo>
                    <a:pt x="3144889" y="4863639"/>
                  </a:lnTo>
                  <a:cubicBezTo>
                    <a:pt x="3213469" y="4863639"/>
                    <a:pt x="3269349" y="4807759"/>
                    <a:pt x="3269349" y="4739179"/>
                  </a:cubicBezTo>
                  <a:lnTo>
                    <a:pt x="3269349" y="124460"/>
                  </a:lnTo>
                  <a:cubicBezTo>
                    <a:pt x="3269349" y="55880"/>
                    <a:pt x="3213469" y="0"/>
                    <a:pt x="3144889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56000" y="2799447"/>
            <a:ext cx="746128" cy="746128"/>
            <a:chOff x="0" y="0"/>
            <a:chExt cx="6355080" cy="63550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58434" y="666739"/>
            <a:ext cx="1492806" cy="1866008"/>
          </a:xfrm>
          <a:custGeom>
            <a:avLst/>
            <a:gdLst/>
            <a:ahLst/>
            <a:cxnLst/>
            <a:rect r="r" b="b" t="t" l="l"/>
            <a:pathLst>
              <a:path h="1866008" w="1492806">
                <a:moveTo>
                  <a:pt x="0" y="0"/>
                </a:moveTo>
                <a:lnTo>
                  <a:pt x="1492807" y="0"/>
                </a:lnTo>
                <a:lnTo>
                  <a:pt x="1492807" y="1866008"/>
                </a:lnTo>
                <a:lnTo>
                  <a:pt x="0" y="1866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56000" y="3757634"/>
            <a:ext cx="800814" cy="800814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56000" y="4767997"/>
            <a:ext cx="819492" cy="709885"/>
          </a:xfrm>
          <a:custGeom>
            <a:avLst/>
            <a:gdLst/>
            <a:ahLst/>
            <a:cxnLst/>
            <a:rect r="r" b="b" t="t" l="l"/>
            <a:pathLst>
              <a:path h="709885" w="819492">
                <a:moveTo>
                  <a:pt x="0" y="0"/>
                </a:moveTo>
                <a:lnTo>
                  <a:pt x="819492" y="0"/>
                </a:lnTo>
                <a:lnTo>
                  <a:pt x="819492" y="709885"/>
                </a:lnTo>
                <a:lnTo>
                  <a:pt x="0" y="70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56000" y="5740209"/>
            <a:ext cx="1196803" cy="600346"/>
            <a:chOff x="0" y="0"/>
            <a:chExt cx="3815381" cy="19138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1538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815381">
                  <a:moveTo>
                    <a:pt x="0" y="0"/>
                  </a:moveTo>
                  <a:lnTo>
                    <a:pt x="0" y="1913890"/>
                  </a:lnTo>
                  <a:lnTo>
                    <a:pt x="3815381" y="1913890"/>
                  </a:lnTo>
                  <a:lnTo>
                    <a:pt x="3815381" y="0"/>
                  </a:lnTo>
                  <a:lnTo>
                    <a:pt x="0" y="0"/>
                  </a:lnTo>
                  <a:close/>
                  <a:moveTo>
                    <a:pt x="375442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3754420" y="59690"/>
                  </a:lnTo>
                  <a:lnTo>
                    <a:pt x="375442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756000" y="7538917"/>
            <a:ext cx="819492" cy="709233"/>
          </a:xfrm>
          <a:custGeom>
            <a:avLst/>
            <a:gdLst/>
            <a:ahLst/>
            <a:cxnLst/>
            <a:rect r="r" b="b" t="t" l="l"/>
            <a:pathLst>
              <a:path h="709233" w="819492">
                <a:moveTo>
                  <a:pt x="0" y="0"/>
                </a:moveTo>
                <a:lnTo>
                  <a:pt x="819492" y="0"/>
                </a:lnTo>
                <a:lnTo>
                  <a:pt x="819492" y="709233"/>
                </a:lnTo>
                <a:lnTo>
                  <a:pt x="0" y="709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56000" y="6550105"/>
            <a:ext cx="819492" cy="779262"/>
          </a:xfrm>
          <a:custGeom>
            <a:avLst/>
            <a:gdLst/>
            <a:ahLst/>
            <a:cxnLst/>
            <a:rect r="r" b="b" t="t" l="l"/>
            <a:pathLst>
              <a:path h="779262" w="819492">
                <a:moveTo>
                  <a:pt x="0" y="0"/>
                </a:moveTo>
                <a:lnTo>
                  <a:pt x="819492" y="0"/>
                </a:lnTo>
                <a:lnTo>
                  <a:pt x="819492" y="779262"/>
                </a:lnTo>
                <a:lnTo>
                  <a:pt x="0" y="7792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56000" y="9147069"/>
            <a:ext cx="788931" cy="788931"/>
          </a:xfrm>
          <a:custGeom>
            <a:avLst/>
            <a:gdLst/>
            <a:ahLst/>
            <a:cxnLst/>
            <a:rect r="r" b="b" t="t" l="l"/>
            <a:pathLst>
              <a:path h="788931" w="788931">
                <a:moveTo>
                  <a:pt x="0" y="0"/>
                </a:moveTo>
                <a:lnTo>
                  <a:pt x="788931" y="0"/>
                </a:lnTo>
                <a:lnTo>
                  <a:pt x="788931" y="788931"/>
                </a:lnTo>
                <a:lnTo>
                  <a:pt x="0" y="788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56000" y="8456940"/>
            <a:ext cx="982324" cy="481339"/>
          </a:xfrm>
          <a:custGeom>
            <a:avLst/>
            <a:gdLst/>
            <a:ahLst/>
            <a:cxnLst/>
            <a:rect r="r" b="b" t="t" l="l"/>
            <a:pathLst>
              <a:path h="481339" w="982324">
                <a:moveTo>
                  <a:pt x="0" y="0"/>
                </a:moveTo>
                <a:lnTo>
                  <a:pt x="982324" y="0"/>
                </a:lnTo>
                <a:lnTo>
                  <a:pt x="982324" y="481339"/>
                </a:lnTo>
                <a:lnTo>
                  <a:pt x="0" y="481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579723" y="512245"/>
            <a:ext cx="4601982" cy="97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3"/>
              </a:lnSpc>
            </a:pPr>
            <a:r>
              <a:rPr lang="en-US" sz="5673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2d Пішіндері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84958" y="1796273"/>
            <a:ext cx="3619042" cy="110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1"/>
              </a:lnSpc>
            </a:pPr>
            <a:r>
              <a:rPr lang="en-US" sz="212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Пішінді оның атауымен байланыстыру үшін сызық сызыңыз.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11153" y="3121994"/>
            <a:ext cx="3792847" cy="5816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тік төртбұрыш</a:t>
            </a:r>
          </a:p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алтыбұрыш</a:t>
            </a:r>
          </a:p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пентагон</a:t>
            </a:r>
          </a:p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шеңбер</a:t>
            </a:r>
          </a:p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үшбұрыш </a:t>
            </a:r>
          </a:p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сопақ</a:t>
            </a:r>
          </a:p>
          <a:p>
            <a:pPr algn="ctr" marL="653092" indent="-326546" lvl="1">
              <a:lnSpc>
                <a:spcPts val="5868"/>
              </a:lnSpc>
              <a:buFont typeface="Arial"/>
              <a:buChar char="•"/>
            </a:pPr>
            <a:r>
              <a:rPr lang="en-US" sz="30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октагон</a:t>
            </a:r>
          </a:p>
          <a:p>
            <a:pPr algn="ctr" marL="588324" indent="-294162" lvl="1">
              <a:lnSpc>
                <a:spcPts val="5286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шаршы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1653" y="447013"/>
            <a:ext cx="6586220" cy="9797975"/>
            <a:chOff x="0" y="0"/>
            <a:chExt cx="3269349" cy="4863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205849" cy="4800139"/>
            </a:xfrm>
            <a:custGeom>
              <a:avLst/>
              <a:gdLst/>
              <a:ahLst/>
              <a:cxnLst/>
              <a:rect r="r" b="b" t="t" l="l"/>
              <a:pathLst>
                <a:path h="4800139" w="3205849">
                  <a:moveTo>
                    <a:pt x="3113138" y="4800139"/>
                  </a:moveTo>
                  <a:lnTo>
                    <a:pt x="92710" y="4800139"/>
                  </a:lnTo>
                  <a:cubicBezTo>
                    <a:pt x="41910" y="4800139"/>
                    <a:pt x="0" y="4758229"/>
                    <a:pt x="0" y="47074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1869" y="0"/>
                  </a:lnTo>
                  <a:cubicBezTo>
                    <a:pt x="3162669" y="0"/>
                    <a:pt x="3204579" y="41910"/>
                    <a:pt x="3204579" y="92710"/>
                  </a:cubicBezTo>
                  <a:lnTo>
                    <a:pt x="3204579" y="4706159"/>
                  </a:lnTo>
                  <a:cubicBezTo>
                    <a:pt x="3205849" y="4758229"/>
                    <a:pt x="3163938" y="4800139"/>
                    <a:pt x="3113138" y="4800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69349" cy="4863639"/>
            </a:xfrm>
            <a:custGeom>
              <a:avLst/>
              <a:gdLst/>
              <a:ahLst/>
              <a:cxnLst/>
              <a:rect r="r" b="b" t="t" l="l"/>
              <a:pathLst>
                <a:path h="4863639" w="3269349">
                  <a:moveTo>
                    <a:pt x="3144888" y="59690"/>
                  </a:moveTo>
                  <a:cubicBezTo>
                    <a:pt x="3180449" y="59690"/>
                    <a:pt x="3209659" y="88900"/>
                    <a:pt x="3209659" y="124460"/>
                  </a:cubicBezTo>
                  <a:lnTo>
                    <a:pt x="3209659" y="4739179"/>
                  </a:lnTo>
                  <a:cubicBezTo>
                    <a:pt x="3209659" y="4774739"/>
                    <a:pt x="3180449" y="4803949"/>
                    <a:pt x="3144888" y="4803949"/>
                  </a:cubicBezTo>
                  <a:lnTo>
                    <a:pt x="124460" y="4803949"/>
                  </a:lnTo>
                  <a:cubicBezTo>
                    <a:pt x="88900" y="4803949"/>
                    <a:pt x="59690" y="4774739"/>
                    <a:pt x="59690" y="47391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44889" y="59690"/>
                  </a:lnTo>
                  <a:moveTo>
                    <a:pt x="31448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39179"/>
                  </a:lnTo>
                  <a:cubicBezTo>
                    <a:pt x="0" y="4807759"/>
                    <a:pt x="55880" y="4863639"/>
                    <a:pt x="124460" y="4863639"/>
                  </a:cubicBezTo>
                  <a:lnTo>
                    <a:pt x="3144889" y="4863639"/>
                  </a:lnTo>
                  <a:cubicBezTo>
                    <a:pt x="3213469" y="4863639"/>
                    <a:pt x="3269349" y="4807759"/>
                    <a:pt x="3269349" y="4739179"/>
                  </a:cubicBezTo>
                  <a:lnTo>
                    <a:pt x="3269349" y="124460"/>
                  </a:lnTo>
                  <a:cubicBezTo>
                    <a:pt x="3269349" y="55880"/>
                    <a:pt x="3213469" y="0"/>
                    <a:pt x="3144889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756000" y="8205952"/>
          <a:ext cx="6048000" cy="1730048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8650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тік төртбұрыш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алтыбұрыш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пентагон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шеңбер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үшбұрыш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сопақ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октагон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шаршы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756000" y="3164096"/>
          <a:ext cx="6048000" cy="4688459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17277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4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6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true" flipV="false" rot="0">
            <a:off x="5357982" y="883910"/>
            <a:ext cx="1542208" cy="1927761"/>
          </a:xfrm>
          <a:custGeom>
            <a:avLst/>
            <a:gdLst/>
            <a:ahLst/>
            <a:cxnLst/>
            <a:rect r="r" b="b" t="t" l="l"/>
            <a:pathLst>
              <a:path h="1927761" w="1542208">
                <a:moveTo>
                  <a:pt x="1542208" y="0"/>
                </a:moveTo>
                <a:lnTo>
                  <a:pt x="0" y="0"/>
                </a:lnTo>
                <a:lnTo>
                  <a:pt x="0" y="1927761"/>
                </a:lnTo>
                <a:lnTo>
                  <a:pt x="1542208" y="1927761"/>
                </a:lnTo>
                <a:lnTo>
                  <a:pt x="15422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33576" y="3516328"/>
            <a:ext cx="1134000" cy="11340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994053" y="6270050"/>
            <a:ext cx="1121883" cy="625512"/>
            <a:chOff x="0" y="0"/>
            <a:chExt cx="1457792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57792" cy="812800"/>
            </a:xfrm>
            <a:custGeom>
              <a:avLst/>
              <a:gdLst/>
              <a:ahLst/>
              <a:cxnLst/>
              <a:rect r="r" b="b" t="t" l="l"/>
              <a:pathLst>
                <a:path h="812800" w="1457792">
                  <a:moveTo>
                    <a:pt x="728896" y="0"/>
                  </a:moveTo>
                  <a:cubicBezTo>
                    <a:pt x="326338" y="0"/>
                    <a:pt x="0" y="181951"/>
                    <a:pt x="0" y="406400"/>
                  </a:cubicBezTo>
                  <a:cubicBezTo>
                    <a:pt x="0" y="630849"/>
                    <a:pt x="326338" y="812800"/>
                    <a:pt x="728896" y="812800"/>
                  </a:cubicBezTo>
                  <a:cubicBezTo>
                    <a:pt x="1131454" y="812800"/>
                    <a:pt x="1457792" y="630849"/>
                    <a:pt x="1457792" y="406400"/>
                  </a:cubicBezTo>
                  <a:cubicBezTo>
                    <a:pt x="1457792" y="181951"/>
                    <a:pt x="1131454" y="0"/>
                    <a:pt x="72889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36668" y="28575"/>
              <a:ext cx="1184456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84179" y="6070894"/>
            <a:ext cx="832794" cy="824668"/>
            <a:chOff x="0" y="0"/>
            <a:chExt cx="298455" cy="2955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8455" cy="295542"/>
            </a:xfrm>
            <a:custGeom>
              <a:avLst/>
              <a:gdLst/>
              <a:ahLst/>
              <a:cxnLst/>
              <a:rect r="r" b="b" t="t" l="l"/>
              <a:pathLst>
                <a:path h="295542" w="298455">
                  <a:moveTo>
                    <a:pt x="0" y="0"/>
                  </a:moveTo>
                  <a:lnTo>
                    <a:pt x="298455" y="0"/>
                  </a:lnTo>
                  <a:lnTo>
                    <a:pt x="298455" y="295542"/>
                  </a:lnTo>
                  <a:lnTo>
                    <a:pt x="0" y="29554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98455" cy="3431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414932" y="4066470"/>
            <a:ext cx="1231766" cy="583858"/>
            <a:chOff x="0" y="0"/>
            <a:chExt cx="441437" cy="20924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41437" cy="209242"/>
            </a:xfrm>
            <a:custGeom>
              <a:avLst/>
              <a:gdLst/>
              <a:ahLst/>
              <a:cxnLst/>
              <a:rect r="r" b="b" t="t" l="l"/>
              <a:pathLst>
                <a:path h="209242" w="441437">
                  <a:moveTo>
                    <a:pt x="0" y="0"/>
                  </a:moveTo>
                  <a:lnTo>
                    <a:pt x="441437" y="0"/>
                  </a:lnTo>
                  <a:lnTo>
                    <a:pt x="441437" y="209242"/>
                  </a:lnTo>
                  <a:lnTo>
                    <a:pt x="0" y="20924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441437" cy="256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539329" y="5989654"/>
            <a:ext cx="1035323" cy="905908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994053" y="3686210"/>
            <a:ext cx="1121883" cy="964118"/>
            <a:chOff x="0" y="0"/>
            <a:chExt cx="812800" cy="6985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5608197" y="3686210"/>
            <a:ext cx="1041778" cy="964118"/>
          </a:xfrm>
          <a:custGeom>
            <a:avLst/>
            <a:gdLst/>
            <a:ahLst/>
            <a:cxnLst/>
            <a:rect r="r" b="b" t="t" l="l"/>
            <a:pathLst>
              <a:path h="964118" w="1041778">
                <a:moveTo>
                  <a:pt x="0" y="0"/>
                </a:moveTo>
                <a:lnTo>
                  <a:pt x="1041778" y="0"/>
                </a:lnTo>
                <a:lnTo>
                  <a:pt x="1041778" y="964118"/>
                </a:lnTo>
                <a:lnTo>
                  <a:pt x="0" y="96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576122" y="5821709"/>
            <a:ext cx="1073852" cy="1073852"/>
          </a:xfrm>
          <a:custGeom>
            <a:avLst/>
            <a:gdLst/>
            <a:ahLst/>
            <a:cxnLst/>
            <a:rect r="r" b="b" t="t" l="l"/>
            <a:pathLst>
              <a:path h="1073852" w="1073852">
                <a:moveTo>
                  <a:pt x="0" y="0"/>
                </a:moveTo>
                <a:lnTo>
                  <a:pt x="1073853" y="0"/>
                </a:lnTo>
                <a:lnTo>
                  <a:pt x="1073853" y="1073853"/>
                </a:lnTo>
                <a:lnTo>
                  <a:pt x="0" y="1073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38646" y="8069866"/>
            <a:ext cx="1577800" cy="272170"/>
          </a:xfrm>
          <a:custGeom>
            <a:avLst/>
            <a:gdLst/>
            <a:ahLst/>
            <a:cxnLst/>
            <a:rect r="r" b="b" t="t" l="l"/>
            <a:pathLst>
              <a:path h="272170" w="1577800">
                <a:moveTo>
                  <a:pt x="0" y="0"/>
                </a:moveTo>
                <a:lnTo>
                  <a:pt x="1577800" y="0"/>
                </a:lnTo>
                <a:lnTo>
                  <a:pt x="1577800" y="272171"/>
                </a:lnTo>
                <a:lnTo>
                  <a:pt x="0" y="272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756000" y="760085"/>
            <a:ext cx="4601982" cy="97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3"/>
              </a:lnSpc>
            </a:pPr>
            <a:r>
              <a:rPr lang="en-US" sz="5673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2d Пішіндері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6000" y="2238253"/>
            <a:ext cx="3923667" cy="963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8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Төмендегі пішіндердің аттарын кесіңіз, содан кейін оның пішінін тауып, оны жабыстырыңыз.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1653" y="447013"/>
            <a:ext cx="6586220" cy="9797975"/>
            <a:chOff x="0" y="0"/>
            <a:chExt cx="3269349" cy="4863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205849" cy="4800139"/>
            </a:xfrm>
            <a:custGeom>
              <a:avLst/>
              <a:gdLst/>
              <a:ahLst/>
              <a:cxnLst/>
              <a:rect r="r" b="b" t="t" l="l"/>
              <a:pathLst>
                <a:path h="4800139" w="3205849">
                  <a:moveTo>
                    <a:pt x="3113138" y="4800139"/>
                  </a:moveTo>
                  <a:lnTo>
                    <a:pt x="92710" y="4800139"/>
                  </a:lnTo>
                  <a:cubicBezTo>
                    <a:pt x="41910" y="4800139"/>
                    <a:pt x="0" y="4758229"/>
                    <a:pt x="0" y="47074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1869" y="0"/>
                  </a:lnTo>
                  <a:cubicBezTo>
                    <a:pt x="3162669" y="0"/>
                    <a:pt x="3204579" y="41910"/>
                    <a:pt x="3204579" y="92710"/>
                  </a:cubicBezTo>
                  <a:lnTo>
                    <a:pt x="3204579" y="4706159"/>
                  </a:lnTo>
                  <a:cubicBezTo>
                    <a:pt x="3205849" y="4758229"/>
                    <a:pt x="3163938" y="4800139"/>
                    <a:pt x="3113138" y="4800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69349" cy="4863639"/>
            </a:xfrm>
            <a:custGeom>
              <a:avLst/>
              <a:gdLst/>
              <a:ahLst/>
              <a:cxnLst/>
              <a:rect r="r" b="b" t="t" l="l"/>
              <a:pathLst>
                <a:path h="4863639" w="3269349">
                  <a:moveTo>
                    <a:pt x="3144888" y="59690"/>
                  </a:moveTo>
                  <a:cubicBezTo>
                    <a:pt x="3180449" y="59690"/>
                    <a:pt x="3209659" y="88900"/>
                    <a:pt x="3209659" y="124460"/>
                  </a:cubicBezTo>
                  <a:lnTo>
                    <a:pt x="3209659" y="4739179"/>
                  </a:lnTo>
                  <a:cubicBezTo>
                    <a:pt x="3209659" y="4774739"/>
                    <a:pt x="3180449" y="4803949"/>
                    <a:pt x="3144888" y="4803949"/>
                  </a:cubicBezTo>
                  <a:lnTo>
                    <a:pt x="124460" y="4803949"/>
                  </a:lnTo>
                  <a:cubicBezTo>
                    <a:pt x="88900" y="4803949"/>
                    <a:pt x="59690" y="4774739"/>
                    <a:pt x="59690" y="47391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44889" y="59690"/>
                  </a:lnTo>
                  <a:moveTo>
                    <a:pt x="31448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39179"/>
                  </a:lnTo>
                  <a:cubicBezTo>
                    <a:pt x="0" y="4807759"/>
                    <a:pt x="55880" y="4863639"/>
                    <a:pt x="124460" y="4863639"/>
                  </a:cubicBezTo>
                  <a:lnTo>
                    <a:pt x="3144889" y="4863639"/>
                  </a:lnTo>
                  <a:cubicBezTo>
                    <a:pt x="3213469" y="4863639"/>
                    <a:pt x="3269349" y="4807759"/>
                    <a:pt x="3269349" y="4739179"/>
                  </a:cubicBezTo>
                  <a:lnTo>
                    <a:pt x="3269349" y="124460"/>
                  </a:lnTo>
                  <a:cubicBezTo>
                    <a:pt x="3269349" y="55880"/>
                    <a:pt x="3213469" y="0"/>
                    <a:pt x="3144889" y="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67354" y="2082157"/>
            <a:ext cx="5182562" cy="5513364"/>
          </a:xfrm>
          <a:custGeom>
            <a:avLst/>
            <a:gdLst/>
            <a:ahLst/>
            <a:cxnLst/>
            <a:rect r="r" b="b" t="t" l="l"/>
            <a:pathLst>
              <a:path h="5513364" w="5182562">
                <a:moveTo>
                  <a:pt x="0" y="0"/>
                </a:moveTo>
                <a:lnTo>
                  <a:pt x="5182562" y="0"/>
                </a:lnTo>
                <a:lnTo>
                  <a:pt x="5182562" y="5513364"/>
                </a:lnTo>
                <a:lnTo>
                  <a:pt x="0" y="5513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331472" y="2415839"/>
            <a:ext cx="262370" cy="262370"/>
            <a:chOff x="0" y="0"/>
            <a:chExt cx="6355080" cy="63550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577035" y="3415217"/>
            <a:ext cx="281600" cy="281600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539454" y="4666514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5"/>
                </a:lnTo>
                <a:lnTo>
                  <a:pt x="0" y="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770109" y="4975281"/>
            <a:ext cx="420847" cy="211107"/>
            <a:chOff x="0" y="0"/>
            <a:chExt cx="3815381" cy="19138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1538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815381">
                  <a:moveTo>
                    <a:pt x="0" y="0"/>
                  </a:moveTo>
                  <a:lnTo>
                    <a:pt x="0" y="1913890"/>
                  </a:lnTo>
                  <a:lnTo>
                    <a:pt x="3815381" y="1913890"/>
                  </a:lnTo>
                  <a:lnTo>
                    <a:pt x="3815381" y="0"/>
                  </a:lnTo>
                  <a:lnTo>
                    <a:pt x="0" y="0"/>
                  </a:lnTo>
                  <a:close/>
                  <a:moveTo>
                    <a:pt x="375442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3754420" y="59690"/>
                  </a:lnTo>
                  <a:lnTo>
                    <a:pt x="375442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695013" y="6469011"/>
            <a:ext cx="426319" cy="368960"/>
          </a:xfrm>
          <a:custGeom>
            <a:avLst/>
            <a:gdLst/>
            <a:ahLst/>
            <a:cxnLst/>
            <a:rect r="r" b="b" t="t" l="l"/>
            <a:pathLst>
              <a:path h="368960" w="426319">
                <a:moveTo>
                  <a:pt x="0" y="0"/>
                </a:moveTo>
                <a:lnTo>
                  <a:pt x="426319" y="0"/>
                </a:lnTo>
                <a:lnTo>
                  <a:pt x="426319" y="368960"/>
                </a:lnTo>
                <a:lnTo>
                  <a:pt x="0" y="36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24420" y="5810021"/>
            <a:ext cx="426319" cy="405391"/>
          </a:xfrm>
          <a:custGeom>
            <a:avLst/>
            <a:gdLst/>
            <a:ahLst/>
            <a:cxnLst/>
            <a:rect r="r" b="b" t="t" l="l"/>
            <a:pathLst>
              <a:path h="405391" w="426319">
                <a:moveTo>
                  <a:pt x="0" y="0"/>
                </a:moveTo>
                <a:lnTo>
                  <a:pt x="426320" y="0"/>
                </a:lnTo>
                <a:lnTo>
                  <a:pt x="426320" y="405391"/>
                </a:lnTo>
                <a:lnTo>
                  <a:pt x="0" y="40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01099" y="5191875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439499" y="6092725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819342" y="3122573"/>
            <a:ext cx="262370" cy="262370"/>
            <a:chOff x="0" y="0"/>
            <a:chExt cx="6355080" cy="63550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4190956" y="2860202"/>
            <a:ext cx="262370" cy="262370"/>
            <a:chOff x="0" y="0"/>
            <a:chExt cx="6355080" cy="63550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639278" y="4197007"/>
            <a:ext cx="262370" cy="262370"/>
            <a:chOff x="0" y="0"/>
            <a:chExt cx="6355080" cy="635508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2873079" y="4666514"/>
            <a:ext cx="262370" cy="262370"/>
            <a:chOff x="0" y="0"/>
            <a:chExt cx="6355080" cy="63550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4027007" y="3473408"/>
            <a:ext cx="426319" cy="405391"/>
          </a:xfrm>
          <a:custGeom>
            <a:avLst/>
            <a:gdLst/>
            <a:ahLst/>
            <a:cxnLst/>
            <a:rect r="r" b="b" t="t" l="l"/>
            <a:pathLst>
              <a:path h="405391" w="426319">
                <a:moveTo>
                  <a:pt x="0" y="0"/>
                </a:moveTo>
                <a:lnTo>
                  <a:pt x="426319" y="0"/>
                </a:lnTo>
                <a:lnTo>
                  <a:pt x="426319" y="405391"/>
                </a:lnTo>
                <a:lnTo>
                  <a:pt x="0" y="40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270118" y="6432025"/>
            <a:ext cx="426319" cy="405391"/>
          </a:xfrm>
          <a:custGeom>
            <a:avLst/>
            <a:gdLst/>
            <a:ahLst/>
            <a:cxnLst/>
            <a:rect r="r" b="b" t="t" l="l"/>
            <a:pathLst>
              <a:path h="405391" w="426319">
                <a:moveTo>
                  <a:pt x="0" y="0"/>
                </a:moveTo>
                <a:lnTo>
                  <a:pt x="426319" y="0"/>
                </a:lnTo>
                <a:lnTo>
                  <a:pt x="426319" y="405391"/>
                </a:lnTo>
                <a:lnTo>
                  <a:pt x="0" y="40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308314" y="4272958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984652" y="4054910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624420" y="3891369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9" y="0"/>
                </a:lnTo>
                <a:lnTo>
                  <a:pt x="511029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478328" y="5807506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491227" y="5191875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239619" y="4731659"/>
            <a:ext cx="426319" cy="368960"/>
          </a:xfrm>
          <a:custGeom>
            <a:avLst/>
            <a:gdLst/>
            <a:ahLst/>
            <a:cxnLst/>
            <a:rect r="r" b="b" t="t" l="l"/>
            <a:pathLst>
              <a:path h="368960" w="426319">
                <a:moveTo>
                  <a:pt x="0" y="0"/>
                </a:moveTo>
                <a:lnTo>
                  <a:pt x="426319" y="0"/>
                </a:lnTo>
                <a:lnTo>
                  <a:pt x="426319" y="368960"/>
                </a:lnTo>
                <a:lnTo>
                  <a:pt x="0" y="36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807002" y="2415839"/>
            <a:ext cx="426319" cy="368960"/>
          </a:xfrm>
          <a:custGeom>
            <a:avLst/>
            <a:gdLst/>
            <a:ahLst/>
            <a:cxnLst/>
            <a:rect r="r" b="b" t="t" l="l"/>
            <a:pathLst>
              <a:path h="368960" w="426319">
                <a:moveTo>
                  <a:pt x="0" y="0"/>
                </a:moveTo>
                <a:lnTo>
                  <a:pt x="426319" y="0"/>
                </a:lnTo>
                <a:lnTo>
                  <a:pt x="426319" y="368960"/>
                </a:lnTo>
                <a:lnTo>
                  <a:pt x="0" y="36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858635" y="4481380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121332" y="5521898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6"/>
                </a:lnTo>
                <a:lnTo>
                  <a:pt x="0" y="24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406845" y="5272273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5"/>
                </a:lnTo>
                <a:lnTo>
                  <a:pt x="0" y="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240166" y="5191875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5"/>
                </a:lnTo>
                <a:lnTo>
                  <a:pt x="0" y="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3742744" y="3841813"/>
            <a:ext cx="281600" cy="281600"/>
            <a:chOff x="0" y="0"/>
            <a:chExt cx="1913890" cy="19138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3742744" y="5397085"/>
            <a:ext cx="281600" cy="281600"/>
            <a:chOff x="0" y="0"/>
            <a:chExt cx="1913890" cy="191389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3384338" y="5697964"/>
            <a:ext cx="281600" cy="281600"/>
            <a:chOff x="0" y="0"/>
            <a:chExt cx="1913890" cy="191389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4814022" y="6469011"/>
            <a:ext cx="262370" cy="262370"/>
            <a:chOff x="0" y="0"/>
            <a:chExt cx="6355080" cy="635508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2650795" y="6349793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7" id="47"/>
          <p:cNvGraphicFramePr>
            <a:graphicFrameLocks noGrp="true"/>
          </p:cNvGraphicFramePr>
          <p:nvPr/>
        </p:nvGraphicFramePr>
        <p:xfrm>
          <a:off x="756000" y="8605656"/>
          <a:ext cx="6048000" cy="1437235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7186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тік төртбұрыш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алтыбұрыш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pentagon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шеңбер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үшбұрыш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сопақ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octagon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шаршы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8" id="48"/>
          <p:cNvSpPr/>
          <p:nvPr/>
        </p:nvSpPr>
        <p:spPr>
          <a:xfrm flipH="false" flipV="false" rot="0">
            <a:off x="4779301" y="8592285"/>
            <a:ext cx="421995" cy="550728"/>
          </a:xfrm>
          <a:custGeom>
            <a:avLst/>
            <a:gdLst/>
            <a:ahLst/>
            <a:cxnLst/>
            <a:rect r="r" b="b" t="t" l="l"/>
            <a:pathLst>
              <a:path h="550728" w="421995">
                <a:moveTo>
                  <a:pt x="0" y="0"/>
                </a:moveTo>
                <a:lnTo>
                  <a:pt x="421995" y="0"/>
                </a:lnTo>
                <a:lnTo>
                  <a:pt x="421995" y="550728"/>
                </a:lnTo>
                <a:lnTo>
                  <a:pt x="0" y="550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283612" y="8590007"/>
            <a:ext cx="425486" cy="555283"/>
          </a:xfrm>
          <a:custGeom>
            <a:avLst/>
            <a:gdLst/>
            <a:ahLst/>
            <a:cxnLst/>
            <a:rect r="r" b="b" t="t" l="l"/>
            <a:pathLst>
              <a:path h="555283" w="425486">
                <a:moveTo>
                  <a:pt x="0" y="0"/>
                </a:moveTo>
                <a:lnTo>
                  <a:pt x="425486" y="0"/>
                </a:lnTo>
                <a:lnTo>
                  <a:pt x="425486" y="555284"/>
                </a:lnTo>
                <a:lnTo>
                  <a:pt x="0" y="5552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704400" y="8592285"/>
            <a:ext cx="421995" cy="550728"/>
          </a:xfrm>
          <a:custGeom>
            <a:avLst/>
            <a:gdLst/>
            <a:ahLst/>
            <a:cxnLst/>
            <a:rect r="r" b="b" t="t" l="l"/>
            <a:pathLst>
              <a:path h="550728" w="421995">
                <a:moveTo>
                  <a:pt x="0" y="0"/>
                </a:moveTo>
                <a:lnTo>
                  <a:pt x="421995" y="0"/>
                </a:lnTo>
                <a:lnTo>
                  <a:pt x="421995" y="550728"/>
                </a:lnTo>
                <a:lnTo>
                  <a:pt x="0" y="5507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3244741" y="9324274"/>
            <a:ext cx="405768" cy="529551"/>
          </a:xfrm>
          <a:custGeom>
            <a:avLst/>
            <a:gdLst/>
            <a:ahLst/>
            <a:cxnLst/>
            <a:rect r="r" b="b" t="t" l="l"/>
            <a:pathLst>
              <a:path h="529551" w="405768">
                <a:moveTo>
                  <a:pt x="0" y="0"/>
                </a:moveTo>
                <a:lnTo>
                  <a:pt x="405768" y="0"/>
                </a:lnTo>
                <a:lnTo>
                  <a:pt x="405768" y="529551"/>
                </a:lnTo>
                <a:lnTo>
                  <a:pt x="0" y="5295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3139155" y="8592285"/>
            <a:ext cx="444684" cy="580338"/>
          </a:xfrm>
          <a:custGeom>
            <a:avLst/>
            <a:gdLst/>
            <a:ahLst/>
            <a:cxnLst/>
            <a:rect r="r" b="b" t="t" l="l"/>
            <a:pathLst>
              <a:path h="580338" w="444684">
                <a:moveTo>
                  <a:pt x="0" y="0"/>
                </a:moveTo>
                <a:lnTo>
                  <a:pt x="444684" y="0"/>
                </a:lnTo>
                <a:lnTo>
                  <a:pt x="444684" y="580338"/>
                </a:lnTo>
                <a:lnTo>
                  <a:pt x="0" y="5803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704400" y="9298541"/>
            <a:ext cx="425486" cy="555283"/>
          </a:xfrm>
          <a:custGeom>
            <a:avLst/>
            <a:gdLst/>
            <a:ahLst/>
            <a:cxnLst/>
            <a:rect r="r" b="b" t="t" l="l"/>
            <a:pathLst>
              <a:path h="555283" w="425486">
                <a:moveTo>
                  <a:pt x="0" y="0"/>
                </a:moveTo>
                <a:lnTo>
                  <a:pt x="425486" y="0"/>
                </a:lnTo>
                <a:lnTo>
                  <a:pt x="425486" y="555284"/>
                </a:lnTo>
                <a:lnTo>
                  <a:pt x="0" y="55528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1557644" y="776216"/>
            <a:ext cx="4601982" cy="1258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3"/>
              </a:lnSpc>
            </a:pPr>
            <a:r>
              <a:rPr lang="en-US" sz="7373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2d Shapes 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4779301" y="9313686"/>
            <a:ext cx="421995" cy="550728"/>
          </a:xfrm>
          <a:custGeom>
            <a:avLst/>
            <a:gdLst/>
            <a:ahLst/>
            <a:cxnLst/>
            <a:rect r="r" b="b" t="t" l="l"/>
            <a:pathLst>
              <a:path h="550728" w="421995">
                <a:moveTo>
                  <a:pt x="0" y="0"/>
                </a:moveTo>
                <a:lnTo>
                  <a:pt x="421995" y="0"/>
                </a:lnTo>
                <a:lnTo>
                  <a:pt x="421995" y="550727"/>
                </a:lnTo>
                <a:lnTo>
                  <a:pt x="0" y="5507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237173" y="9313686"/>
            <a:ext cx="425486" cy="555283"/>
          </a:xfrm>
          <a:custGeom>
            <a:avLst/>
            <a:gdLst/>
            <a:ahLst/>
            <a:cxnLst/>
            <a:rect r="r" b="b" t="t" l="l"/>
            <a:pathLst>
              <a:path h="555283" w="425486">
                <a:moveTo>
                  <a:pt x="0" y="0"/>
                </a:moveTo>
                <a:lnTo>
                  <a:pt x="425486" y="0"/>
                </a:lnTo>
                <a:lnTo>
                  <a:pt x="425486" y="555283"/>
                </a:lnTo>
                <a:lnTo>
                  <a:pt x="0" y="55528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756000" y="7900321"/>
            <a:ext cx="4023301" cy="315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Color each shape with the color next to its name.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1653" y="447013"/>
            <a:ext cx="6586220" cy="9797975"/>
            <a:chOff x="0" y="0"/>
            <a:chExt cx="3269349" cy="4863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205849" cy="4800139"/>
            </a:xfrm>
            <a:custGeom>
              <a:avLst/>
              <a:gdLst/>
              <a:ahLst/>
              <a:cxnLst/>
              <a:rect r="r" b="b" t="t" l="l"/>
              <a:pathLst>
                <a:path h="4800139" w="3205849">
                  <a:moveTo>
                    <a:pt x="3113138" y="4800139"/>
                  </a:moveTo>
                  <a:lnTo>
                    <a:pt x="92710" y="4800139"/>
                  </a:lnTo>
                  <a:cubicBezTo>
                    <a:pt x="41910" y="4800139"/>
                    <a:pt x="0" y="4758229"/>
                    <a:pt x="0" y="47074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1869" y="0"/>
                  </a:lnTo>
                  <a:cubicBezTo>
                    <a:pt x="3162669" y="0"/>
                    <a:pt x="3204579" y="41910"/>
                    <a:pt x="3204579" y="92710"/>
                  </a:cubicBezTo>
                  <a:lnTo>
                    <a:pt x="3204579" y="4706159"/>
                  </a:lnTo>
                  <a:cubicBezTo>
                    <a:pt x="3205849" y="4758229"/>
                    <a:pt x="3163938" y="4800139"/>
                    <a:pt x="3113138" y="4800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69349" cy="4863639"/>
            </a:xfrm>
            <a:custGeom>
              <a:avLst/>
              <a:gdLst/>
              <a:ahLst/>
              <a:cxnLst/>
              <a:rect r="r" b="b" t="t" l="l"/>
              <a:pathLst>
                <a:path h="4863639" w="3269349">
                  <a:moveTo>
                    <a:pt x="3144888" y="59690"/>
                  </a:moveTo>
                  <a:cubicBezTo>
                    <a:pt x="3180449" y="59690"/>
                    <a:pt x="3209659" y="88900"/>
                    <a:pt x="3209659" y="124460"/>
                  </a:cubicBezTo>
                  <a:lnTo>
                    <a:pt x="3209659" y="4739179"/>
                  </a:lnTo>
                  <a:cubicBezTo>
                    <a:pt x="3209659" y="4774739"/>
                    <a:pt x="3180449" y="4803949"/>
                    <a:pt x="3144888" y="4803949"/>
                  </a:cubicBezTo>
                  <a:lnTo>
                    <a:pt x="124460" y="4803949"/>
                  </a:lnTo>
                  <a:cubicBezTo>
                    <a:pt x="88900" y="4803949"/>
                    <a:pt x="59690" y="4774739"/>
                    <a:pt x="59690" y="47391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44889" y="59690"/>
                  </a:lnTo>
                  <a:moveTo>
                    <a:pt x="31448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39179"/>
                  </a:lnTo>
                  <a:cubicBezTo>
                    <a:pt x="0" y="4807759"/>
                    <a:pt x="55880" y="4863639"/>
                    <a:pt x="124460" y="4863639"/>
                  </a:cubicBezTo>
                  <a:lnTo>
                    <a:pt x="3144889" y="4863639"/>
                  </a:lnTo>
                  <a:cubicBezTo>
                    <a:pt x="3213469" y="4863639"/>
                    <a:pt x="3269349" y="4807759"/>
                    <a:pt x="3269349" y="4739179"/>
                  </a:cubicBezTo>
                  <a:lnTo>
                    <a:pt x="3269349" y="124460"/>
                  </a:lnTo>
                  <a:cubicBezTo>
                    <a:pt x="3269349" y="55880"/>
                    <a:pt x="3213469" y="0"/>
                    <a:pt x="31448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56000" y="2799447"/>
            <a:ext cx="746128" cy="746128"/>
            <a:chOff x="0" y="0"/>
            <a:chExt cx="6355080" cy="63550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58434" y="666739"/>
            <a:ext cx="1492806" cy="1866008"/>
          </a:xfrm>
          <a:custGeom>
            <a:avLst/>
            <a:gdLst/>
            <a:ahLst/>
            <a:cxnLst/>
            <a:rect r="r" b="b" t="t" l="l"/>
            <a:pathLst>
              <a:path h="1866008" w="1492806">
                <a:moveTo>
                  <a:pt x="0" y="0"/>
                </a:moveTo>
                <a:lnTo>
                  <a:pt x="1492807" y="0"/>
                </a:lnTo>
                <a:lnTo>
                  <a:pt x="1492807" y="1866008"/>
                </a:lnTo>
                <a:lnTo>
                  <a:pt x="0" y="1866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56000" y="3757634"/>
            <a:ext cx="800814" cy="800814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56000" y="4767997"/>
            <a:ext cx="819492" cy="709885"/>
          </a:xfrm>
          <a:custGeom>
            <a:avLst/>
            <a:gdLst/>
            <a:ahLst/>
            <a:cxnLst/>
            <a:rect r="r" b="b" t="t" l="l"/>
            <a:pathLst>
              <a:path h="709885" w="819492">
                <a:moveTo>
                  <a:pt x="0" y="0"/>
                </a:moveTo>
                <a:lnTo>
                  <a:pt x="819492" y="0"/>
                </a:lnTo>
                <a:lnTo>
                  <a:pt x="819492" y="709885"/>
                </a:lnTo>
                <a:lnTo>
                  <a:pt x="0" y="70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56000" y="5740209"/>
            <a:ext cx="1196803" cy="600346"/>
            <a:chOff x="0" y="0"/>
            <a:chExt cx="3815381" cy="19138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1538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815381">
                  <a:moveTo>
                    <a:pt x="0" y="0"/>
                  </a:moveTo>
                  <a:lnTo>
                    <a:pt x="0" y="1913890"/>
                  </a:lnTo>
                  <a:lnTo>
                    <a:pt x="3815381" y="1913890"/>
                  </a:lnTo>
                  <a:lnTo>
                    <a:pt x="3815381" y="0"/>
                  </a:lnTo>
                  <a:lnTo>
                    <a:pt x="0" y="0"/>
                  </a:lnTo>
                  <a:close/>
                  <a:moveTo>
                    <a:pt x="375442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3754420" y="59690"/>
                  </a:lnTo>
                  <a:lnTo>
                    <a:pt x="375442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756000" y="7538917"/>
            <a:ext cx="819492" cy="709233"/>
          </a:xfrm>
          <a:custGeom>
            <a:avLst/>
            <a:gdLst/>
            <a:ahLst/>
            <a:cxnLst/>
            <a:rect r="r" b="b" t="t" l="l"/>
            <a:pathLst>
              <a:path h="709233" w="819492">
                <a:moveTo>
                  <a:pt x="0" y="0"/>
                </a:moveTo>
                <a:lnTo>
                  <a:pt x="819492" y="0"/>
                </a:lnTo>
                <a:lnTo>
                  <a:pt x="819492" y="709233"/>
                </a:lnTo>
                <a:lnTo>
                  <a:pt x="0" y="709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56000" y="6550105"/>
            <a:ext cx="819492" cy="779262"/>
          </a:xfrm>
          <a:custGeom>
            <a:avLst/>
            <a:gdLst/>
            <a:ahLst/>
            <a:cxnLst/>
            <a:rect r="r" b="b" t="t" l="l"/>
            <a:pathLst>
              <a:path h="779262" w="819492">
                <a:moveTo>
                  <a:pt x="0" y="0"/>
                </a:moveTo>
                <a:lnTo>
                  <a:pt x="819492" y="0"/>
                </a:lnTo>
                <a:lnTo>
                  <a:pt x="819492" y="779262"/>
                </a:lnTo>
                <a:lnTo>
                  <a:pt x="0" y="7792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56000" y="9147069"/>
            <a:ext cx="788931" cy="788931"/>
          </a:xfrm>
          <a:custGeom>
            <a:avLst/>
            <a:gdLst/>
            <a:ahLst/>
            <a:cxnLst/>
            <a:rect r="r" b="b" t="t" l="l"/>
            <a:pathLst>
              <a:path h="788931" w="788931">
                <a:moveTo>
                  <a:pt x="0" y="0"/>
                </a:moveTo>
                <a:lnTo>
                  <a:pt x="788931" y="0"/>
                </a:lnTo>
                <a:lnTo>
                  <a:pt x="788931" y="788931"/>
                </a:lnTo>
                <a:lnTo>
                  <a:pt x="0" y="788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56000" y="8456940"/>
            <a:ext cx="982324" cy="481339"/>
          </a:xfrm>
          <a:custGeom>
            <a:avLst/>
            <a:gdLst/>
            <a:ahLst/>
            <a:cxnLst/>
            <a:rect r="r" b="b" t="t" l="l"/>
            <a:pathLst>
              <a:path h="481339" w="982324">
                <a:moveTo>
                  <a:pt x="0" y="0"/>
                </a:moveTo>
                <a:lnTo>
                  <a:pt x="982324" y="0"/>
                </a:lnTo>
                <a:lnTo>
                  <a:pt x="982324" y="481339"/>
                </a:lnTo>
                <a:lnTo>
                  <a:pt x="0" y="481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579723" y="483670"/>
            <a:ext cx="4601982" cy="1258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3"/>
              </a:lnSpc>
            </a:pPr>
            <a:r>
              <a:rPr lang="en-US" sz="7373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2d Shapes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84958" y="1796273"/>
            <a:ext cx="3619042" cy="736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1"/>
              </a:lnSpc>
            </a:pPr>
            <a:r>
              <a:rPr lang="en-US" sz="212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Draw a line to connect the shape with its name.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09517" y="2582526"/>
            <a:ext cx="3294483" cy="7241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rectangle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hexagon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pentagon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circle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triangle 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oval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octagon</a:t>
            </a:r>
          </a:p>
          <a:p>
            <a:pPr algn="ctr" marL="804218" indent="-402109" lvl="1">
              <a:lnSpc>
                <a:spcPts val="7226"/>
              </a:lnSpc>
              <a:buFont typeface="Arial"/>
              <a:buChar char="•"/>
            </a:pPr>
            <a:r>
              <a:rPr lang="en-US" sz="372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square 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1653" y="447013"/>
            <a:ext cx="6586220" cy="9797975"/>
            <a:chOff x="0" y="0"/>
            <a:chExt cx="3269349" cy="4863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205849" cy="4800139"/>
            </a:xfrm>
            <a:custGeom>
              <a:avLst/>
              <a:gdLst/>
              <a:ahLst/>
              <a:cxnLst/>
              <a:rect r="r" b="b" t="t" l="l"/>
              <a:pathLst>
                <a:path h="4800139" w="3205849">
                  <a:moveTo>
                    <a:pt x="3113138" y="4800139"/>
                  </a:moveTo>
                  <a:lnTo>
                    <a:pt x="92710" y="4800139"/>
                  </a:lnTo>
                  <a:cubicBezTo>
                    <a:pt x="41910" y="4800139"/>
                    <a:pt x="0" y="4758229"/>
                    <a:pt x="0" y="47074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1869" y="0"/>
                  </a:lnTo>
                  <a:cubicBezTo>
                    <a:pt x="3162669" y="0"/>
                    <a:pt x="3204579" y="41910"/>
                    <a:pt x="3204579" y="92710"/>
                  </a:cubicBezTo>
                  <a:lnTo>
                    <a:pt x="3204579" y="4706159"/>
                  </a:lnTo>
                  <a:cubicBezTo>
                    <a:pt x="3205849" y="4758229"/>
                    <a:pt x="3163938" y="4800139"/>
                    <a:pt x="3113138" y="4800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69349" cy="4863639"/>
            </a:xfrm>
            <a:custGeom>
              <a:avLst/>
              <a:gdLst/>
              <a:ahLst/>
              <a:cxnLst/>
              <a:rect r="r" b="b" t="t" l="l"/>
              <a:pathLst>
                <a:path h="4863639" w="3269349">
                  <a:moveTo>
                    <a:pt x="3144888" y="59690"/>
                  </a:moveTo>
                  <a:cubicBezTo>
                    <a:pt x="3180449" y="59690"/>
                    <a:pt x="3209659" y="88900"/>
                    <a:pt x="3209659" y="124460"/>
                  </a:cubicBezTo>
                  <a:lnTo>
                    <a:pt x="3209659" y="4739179"/>
                  </a:lnTo>
                  <a:cubicBezTo>
                    <a:pt x="3209659" y="4774739"/>
                    <a:pt x="3180449" y="4803949"/>
                    <a:pt x="3144888" y="4803949"/>
                  </a:cubicBezTo>
                  <a:lnTo>
                    <a:pt x="124460" y="4803949"/>
                  </a:lnTo>
                  <a:cubicBezTo>
                    <a:pt x="88900" y="4803949"/>
                    <a:pt x="59690" y="4774739"/>
                    <a:pt x="59690" y="47391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44889" y="59690"/>
                  </a:lnTo>
                  <a:moveTo>
                    <a:pt x="31448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39179"/>
                  </a:lnTo>
                  <a:cubicBezTo>
                    <a:pt x="0" y="4807759"/>
                    <a:pt x="55880" y="4863639"/>
                    <a:pt x="124460" y="4863639"/>
                  </a:cubicBezTo>
                  <a:lnTo>
                    <a:pt x="3144889" y="4863639"/>
                  </a:lnTo>
                  <a:cubicBezTo>
                    <a:pt x="3213469" y="4863639"/>
                    <a:pt x="3269349" y="4807759"/>
                    <a:pt x="3269349" y="4739179"/>
                  </a:cubicBezTo>
                  <a:lnTo>
                    <a:pt x="3269349" y="124460"/>
                  </a:lnTo>
                  <a:cubicBezTo>
                    <a:pt x="3269349" y="55880"/>
                    <a:pt x="3213469" y="0"/>
                    <a:pt x="31448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756000" y="8205952"/>
          <a:ext cx="6048000" cy="1730048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8650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rectangle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hexagon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pentagon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circle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0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triangle</a:t>
                      </a: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 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oval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octagon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square</a:t>
                      </a:r>
                      <a:r>
                        <a:rPr lang="en-US" sz="2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 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756000" y="3164096"/>
          <a:ext cx="6048000" cy="4688459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17277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4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6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true" flipV="false" rot="0">
            <a:off x="5357982" y="883910"/>
            <a:ext cx="1542208" cy="1927761"/>
          </a:xfrm>
          <a:custGeom>
            <a:avLst/>
            <a:gdLst/>
            <a:ahLst/>
            <a:cxnLst/>
            <a:rect r="r" b="b" t="t" l="l"/>
            <a:pathLst>
              <a:path h="1927761" w="1542208">
                <a:moveTo>
                  <a:pt x="1542208" y="0"/>
                </a:moveTo>
                <a:lnTo>
                  <a:pt x="0" y="0"/>
                </a:lnTo>
                <a:lnTo>
                  <a:pt x="0" y="1927761"/>
                </a:lnTo>
                <a:lnTo>
                  <a:pt x="1542208" y="1927761"/>
                </a:lnTo>
                <a:lnTo>
                  <a:pt x="15422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33576" y="3516328"/>
            <a:ext cx="1134000" cy="11340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994053" y="6270050"/>
            <a:ext cx="1121883" cy="625512"/>
            <a:chOff x="0" y="0"/>
            <a:chExt cx="1457792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57792" cy="812800"/>
            </a:xfrm>
            <a:custGeom>
              <a:avLst/>
              <a:gdLst/>
              <a:ahLst/>
              <a:cxnLst/>
              <a:rect r="r" b="b" t="t" l="l"/>
              <a:pathLst>
                <a:path h="812800" w="1457792">
                  <a:moveTo>
                    <a:pt x="728896" y="0"/>
                  </a:moveTo>
                  <a:cubicBezTo>
                    <a:pt x="326338" y="0"/>
                    <a:pt x="0" y="181951"/>
                    <a:pt x="0" y="406400"/>
                  </a:cubicBezTo>
                  <a:cubicBezTo>
                    <a:pt x="0" y="630849"/>
                    <a:pt x="326338" y="812800"/>
                    <a:pt x="728896" y="812800"/>
                  </a:cubicBezTo>
                  <a:cubicBezTo>
                    <a:pt x="1131454" y="812800"/>
                    <a:pt x="1457792" y="630849"/>
                    <a:pt x="1457792" y="406400"/>
                  </a:cubicBezTo>
                  <a:cubicBezTo>
                    <a:pt x="1457792" y="181951"/>
                    <a:pt x="1131454" y="0"/>
                    <a:pt x="728896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36668" y="28575"/>
              <a:ext cx="1184456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84179" y="6070894"/>
            <a:ext cx="832794" cy="824668"/>
            <a:chOff x="0" y="0"/>
            <a:chExt cx="298455" cy="2955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8455" cy="295542"/>
            </a:xfrm>
            <a:custGeom>
              <a:avLst/>
              <a:gdLst/>
              <a:ahLst/>
              <a:cxnLst/>
              <a:rect r="r" b="b" t="t" l="l"/>
              <a:pathLst>
                <a:path h="295542" w="298455">
                  <a:moveTo>
                    <a:pt x="0" y="0"/>
                  </a:moveTo>
                  <a:lnTo>
                    <a:pt x="298455" y="0"/>
                  </a:lnTo>
                  <a:lnTo>
                    <a:pt x="298455" y="295542"/>
                  </a:lnTo>
                  <a:lnTo>
                    <a:pt x="0" y="295542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98455" cy="3431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414932" y="4066470"/>
            <a:ext cx="1231766" cy="583858"/>
            <a:chOff x="0" y="0"/>
            <a:chExt cx="441437" cy="20924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41437" cy="209242"/>
            </a:xfrm>
            <a:custGeom>
              <a:avLst/>
              <a:gdLst/>
              <a:ahLst/>
              <a:cxnLst/>
              <a:rect r="r" b="b" t="t" l="l"/>
              <a:pathLst>
                <a:path h="209242" w="441437">
                  <a:moveTo>
                    <a:pt x="0" y="0"/>
                  </a:moveTo>
                  <a:lnTo>
                    <a:pt x="441437" y="0"/>
                  </a:lnTo>
                  <a:lnTo>
                    <a:pt x="441437" y="209242"/>
                  </a:lnTo>
                  <a:lnTo>
                    <a:pt x="0" y="209242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441437" cy="256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539329" y="5989654"/>
            <a:ext cx="1035323" cy="905908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994053" y="3686210"/>
            <a:ext cx="1121883" cy="964118"/>
            <a:chOff x="0" y="0"/>
            <a:chExt cx="812800" cy="6985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5608197" y="3686210"/>
            <a:ext cx="1041778" cy="964118"/>
          </a:xfrm>
          <a:custGeom>
            <a:avLst/>
            <a:gdLst/>
            <a:ahLst/>
            <a:cxnLst/>
            <a:rect r="r" b="b" t="t" l="l"/>
            <a:pathLst>
              <a:path h="964118" w="1041778">
                <a:moveTo>
                  <a:pt x="0" y="0"/>
                </a:moveTo>
                <a:lnTo>
                  <a:pt x="1041778" y="0"/>
                </a:lnTo>
                <a:lnTo>
                  <a:pt x="1041778" y="964118"/>
                </a:lnTo>
                <a:lnTo>
                  <a:pt x="0" y="96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576122" y="5821709"/>
            <a:ext cx="1073852" cy="1073852"/>
          </a:xfrm>
          <a:custGeom>
            <a:avLst/>
            <a:gdLst/>
            <a:ahLst/>
            <a:cxnLst/>
            <a:rect r="r" b="b" t="t" l="l"/>
            <a:pathLst>
              <a:path h="1073852" w="1073852">
                <a:moveTo>
                  <a:pt x="0" y="0"/>
                </a:moveTo>
                <a:lnTo>
                  <a:pt x="1073853" y="0"/>
                </a:lnTo>
                <a:lnTo>
                  <a:pt x="1073853" y="1073853"/>
                </a:lnTo>
                <a:lnTo>
                  <a:pt x="0" y="1073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38646" y="8069866"/>
            <a:ext cx="1577800" cy="272170"/>
          </a:xfrm>
          <a:custGeom>
            <a:avLst/>
            <a:gdLst/>
            <a:ahLst/>
            <a:cxnLst/>
            <a:rect r="r" b="b" t="t" l="l"/>
            <a:pathLst>
              <a:path h="272170" w="1577800">
                <a:moveTo>
                  <a:pt x="0" y="0"/>
                </a:moveTo>
                <a:lnTo>
                  <a:pt x="1577800" y="0"/>
                </a:lnTo>
                <a:lnTo>
                  <a:pt x="1577800" y="272171"/>
                </a:lnTo>
                <a:lnTo>
                  <a:pt x="0" y="272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756000" y="731510"/>
            <a:ext cx="4601982" cy="1258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3"/>
              </a:lnSpc>
            </a:pPr>
            <a:r>
              <a:rPr lang="en-US" sz="7373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2d Shapes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6000" y="2238253"/>
            <a:ext cx="3923667" cy="63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83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Cut the names of the shapes below, then find its shape and glue it.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1653" y="447013"/>
            <a:ext cx="6586220" cy="9797975"/>
            <a:chOff x="0" y="0"/>
            <a:chExt cx="3269349" cy="4863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205849" cy="4800139"/>
            </a:xfrm>
            <a:custGeom>
              <a:avLst/>
              <a:gdLst/>
              <a:ahLst/>
              <a:cxnLst/>
              <a:rect r="r" b="b" t="t" l="l"/>
              <a:pathLst>
                <a:path h="4800139" w="3205849">
                  <a:moveTo>
                    <a:pt x="3113138" y="4800139"/>
                  </a:moveTo>
                  <a:lnTo>
                    <a:pt x="92710" y="4800139"/>
                  </a:lnTo>
                  <a:cubicBezTo>
                    <a:pt x="41910" y="4800139"/>
                    <a:pt x="0" y="4758229"/>
                    <a:pt x="0" y="47074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1869" y="0"/>
                  </a:lnTo>
                  <a:cubicBezTo>
                    <a:pt x="3162669" y="0"/>
                    <a:pt x="3204579" y="41910"/>
                    <a:pt x="3204579" y="92710"/>
                  </a:cubicBezTo>
                  <a:lnTo>
                    <a:pt x="3204579" y="4706159"/>
                  </a:lnTo>
                  <a:cubicBezTo>
                    <a:pt x="3205849" y="4758229"/>
                    <a:pt x="3163938" y="4800139"/>
                    <a:pt x="3113138" y="4800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69349" cy="4863639"/>
            </a:xfrm>
            <a:custGeom>
              <a:avLst/>
              <a:gdLst/>
              <a:ahLst/>
              <a:cxnLst/>
              <a:rect r="r" b="b" t="t" l="l"/>
              <a:pathLst>
                <a:path h="4863639" w="3269349">
                  <a:moveTo>
                    <a:pt x="3144888" y="59690"/>
                  </a:moveTo>
                  <a:cubicBezTo>
                    <a:pt x="3180449" y="59690"/>
                    <a:pt x="3209659" y="88900"/>
                    <a:pt x="3209659" y="124460"/>
                  </a:cubicBezTo>
                  <a:lnTo>
                    <a:pt x="3209659" y="4739179"/>
                  </a:lnTo>
                  <a:cubicBezTo>
                    <a:pt x="3209659" y="4774739"/>
                    <a:pt x="3180449" y="4803949"/>
                    <a:pt x="3144888" y="4803949"/>
                  </a:cubicBezTo>
                  <a:lnTo>
                    <a:pt x="124460" y="4803949"/>
                  </a:lnTo>
                  <a:cubicBezTo>
                    <a:pt x="88900" y="4803949"/>
                    <a:pt x="59690" y="4774739"/>
                    <a:pt x="59690" y="47391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44889" y="59690"/>
                  </a:lnTo>
                  <a:moveTo>
                    <a:pt x="314488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39179"/>
                  </a:lnTo>
                  <a:cubicBezTo>
                    <a:pt x="0" y="4807759"/>
                    <a:pt x="55880" y="4863639"/>
                    <a:pt x="124460" y="4863639"/>
                  </a:cubicBezTo>
                  <a:lnTo>
                    <a:pt x="3144889" y="4863639"/>
                  </a:lnTo>
                  <a:cubicBezTo>
                    <a:pt x="3213469" y="4863639"/>
                    <a:pt x="3269349" y="4807759"/>
                    <a:pt x="3269349" y="4739179"/>
                  </a:cubicBezTo>
                  <a:lnTo>
                    <a:pt x="3269349" y="124460"/>
                  </a:lnTo>
                  <a:cubicBezTo>
                    <a:pt x="3269349" y="55880"/>
                    <a:pt x="3213469" y="0"/>
                    <a:pt x="314488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67354" y="2082157"/>
            <a:ext cx="5182562" cy="5513364"/>
          </a:xfrm>
          <a:custGeom>
            <a:avLst/>
            <a:gdLst/>
            <a:ahLst/>
            <a:cxnLst/>
            <a:rect r="r" b="b" t="t" l="l"/>
            <a:pathLst>
              <a:path h="5513364" w="5182562">
                <a:moveTo>
                  <a:pt x="0" y="0"/>
                </a:moveTo>
                <a:lnTo>
                  <a:pt x="5182562" y="0"/>
                </a:lnTo>
                <a:lnTo>
                  <a:pt x="5182562" y="5513364"/>
                </a:lnTo>
                <a:lnTo>
                  <a:pt x="0" y="5513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331472" y="2415839"/>
            <a:ext cx="262370" cy="262370"/>
            <a:chOff x="0" y="0"/>
            <a:chExt cx="6355080" cy="63550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577035" y="3415217"/>
            <a:ext cx="281600" cy="281600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539454" y="4666514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5"/>
                </a:lnTo>
                <a:lnTo>
                  <a:pt x="0" y="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770109" y="4975281"/>
            <a:ext cx="420847" cy="211107"/>
            <a:chOff x="0" y="0"/>
            <a:chExt cx="3815381" cy="19138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1538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815381">
                  <a:moveTo>
                    <a:pt x="0" y="0"/>
                  </a:moveTo>
                  <a:lnTo>
                    <a:pt x="0" y="1913890"/>
                  </a:lnTo>
                  <a:lnTo>
                    <a:pt x="3815381" y="1913890"/>
                  </a:lnTo>
                  <a:lnTo>
                    <a:pt x="3815381" y="0"/>
                  </a:lnTo>
                  <a:lnTo>
                    <a:pt x="0" y="0"/>
                  </a:lnTo>
                  <a:close/>
                  <a:moveTo>
                    <a:pt x="375442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3754420" y="59690"/>
                  </a:lnTo>
                  <a:lnTo>
                    <a:pt x="375442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695013" y="6469011"/>
            <a:ext cx="426319" cy="368960"/>
          </a:xfrm>
          <a:custGeom>
            <a:avLst/>
            <a:gdLst/>
            <a:ahLst/>
            <a:cxnLst/>
            <a:rect r="r" b="b" t="t" l="l"/>
            <a:pathLst>
              <a:path h="368960" w="426319">
                <a:moveTo>
                  <a:pt x="0" y="0"/>
                </a:moveTo>
                <a:lnTo>
                  <a:pt x="426319" y="0"/>
                </a:lnTo>
                <a:lnTo>
                  <a:pt x="426319" y="368960"/>
                </a:lnTo>
                <a:lnTo>
                  <a:pt x="0" y="36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24420" y="5810021"/>
            <a:ext cx="426319" cy="405391"/>
          </a:xfrm>
          <a:custGeom>
            <a:avLst/>
            <a:gdLst/>
            <a:ahLst/>
            <a:cxnLst/>
            <a:rect r="r" b="b" t="t" l="l"/>
            <a:pathLst>
              <a:path h="405391" w="426319">
                <a:moveTo>
                  <a:pt x="0" y="0"/>
                </a:moveTo>
                <a:lnTo>
                  <a:pt x="426320" y="0"/>
                </a:lnTo>
                <a:lnTo>
                  <a:pt x="426320" y="405391"/>
                </a:lnTo>
                <a:lnTo>
                  <a:pt x="0" y="40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01099" y="5191875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439499" y="6092725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819342" y="3122573"/>
            <a:ext cx="262370" cy="262370"/>
            <a:chOff x="0" y="0"/>
            <a:chExt cx="6355080" cy="63550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4190956" y="2860202"/>
            <a:ext cx="262370" cy="262370"/>
            <a:chOff x="0" y="0"/>
            <a:chExt cx="6355080" cy="63550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639278" y="4197007"/>
            <a:ext cx="262370" cy="262370"/>
            <a:chOff x="0" y="0"/>
            <a:chExt cx="6355080" cy="635508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2873079" y="4666514"/>
            <a:ext cx="262370" cy="262370"/>
            <a:chOff x="0" y="0"/>
            <a:chExt cx="6355080" cy="63550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4027007" y="3473408"/>
            <a:ext cx="426319" cy="405391"/>
          </a:xfrm>
          <a:custGeom>
            <a:avLst/>
            <a:gdLst/>
            <a:ahLst/>
            <a:cxnLst/>
            <a:rect r="r" b="b" t="t" l="l"/>
            <a:pathLst>
              <a:path h="405391" w="426319">
                <a:moveTo>
                  <a:pt x="0" y="0"/>
                </a:moveTo>
                <a:lnTo>
                  <a:pt x="426319" y="0"/>
                </a:lnTo>
                <a:lnTo>
                  <a:pt x="426319" y="405391"/>
                </a:lnTo>
                <a:lnTo>
                  <a:pt x="0" y="40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5270118" y="6432025"/>
            <a:ext cx="426319" cy="405391"/>
          </a:xfrm>
          <a:custGeom>
            <a:avLst/>
            <a:gdLst/>
            <a:ahLst/>
            <a:cxnLst/>
            <a:rect r="r" b="b" t="t" l="l"/>
            <a:pathLst>
              <a:path h="405391" w="426319">
                <a:moveTo>
                  <a:pt x="0" y="0"/>
                </a:moveTo>
                <a:lnTo>
                  <a:pt x="426319" y="0"/>
                </a:lnTo>
                <a:lnTo>
                  <a:pt x="426319" y="405391"/>
                </a:lnTo>
                <a:lnTo>
                  <a:pt x="0" y="40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308314" y="4272958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984652" y="4054910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624420" y="3891369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9" y="0"/>
                </a:lnTo>
                <a:lnTo>
                  <a:pt x="511029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478328" y="5807506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491227" y="5191875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239619" y="4731659"/>
            <a:ext cx="426319" cy="368960"/>
          </a:xfrm>
          <a:custGeom>
            <a:avLst/>
            <a:gdLst/>
            <a:ahLst/>
            <a:cxnLst/>
            <a:rect r="r" b="b" t="t" l="l"/>
            <a:pathLst>
              <a:path h="368960" w="426319">
                <a:moveTo>
                  <a:pt x="0" y="0"/>
                </a:moveTo>
                <a:lnTo>
                  <a:pt x="426319" y="0"/>
                </a:lnTo>
                <a:lnTo>
                  <a:pt x="426319" y="368960"/>
                </a:lnTo>
                <a:lnTo>
                  <a:pt x="0" y="36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807002" y="2415839"/>
            <a:ext cx="426319" cy="368960"/>
          </a:xfrm>
          <a:custGeom>
            <a:avLst/>
            <a:gdLst/>
            <a:ahLst/>
            <a:cxnLst/>
            <a:rect r="r" b="b" t="t" l="l"/>
            <a:pathLst>
              <a:path h="368960" w="426319">
                <a:moveTo>
                  <a:pt x="0" y="0"/>
                </a:moveTo>
                <a:lnTo>
                  <a:pt x="426319" y="0"/>
                </a:lnTo>
                <a:lnTo>
                  <a:pt x="426319" y="368960"/>
                </a:lnTo>
                <a:lnTo>
                  <a:pt x="0" y="36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858635" y="4481380"/>
            <a:ext cx="410421" cy="410421"/>
          </a:xfrm>
          <a:custGeom>
            <a:avLst/>
            <a:gdLst/>
            <a:ahLst/>
            <a:cxnLst/>
            <a:rect r="r" b="b" t="t" l="l"/>
            <a:pathLst>
              <a:path h="410421" w="410421">
                <a:moveTo>
                  <a:pt x="0" y="0"/>
                </a:moveTo>
                <a:lnTo>
                  <a:pt x="410421" y="0"/>
                </a:lnTo>
                <a:lnTo>
                  <a:pt x="410421" y="410421"/>
                </a:lnTo>
                <a:lnTo>
                  <a:pt x="0" y="410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121332" y="5521898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6"/>
                </a:lnTo>
                <a:lnTo>
                  <a:pt x="0" y="24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406845" y="5272273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5"/>
                </a:lnTo>
                <a:lnTo>
                  <a:pt x="0" y="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240166" y="5191875"/>
            <a:ext cx="288168" cy="249625"/>
          </a:xfrm>
          <a:custGeom>
            <a:avLst/>
            <a:gdLst/>
            <a:ahLst/>
            <a:cxnLst/>
            <a:rect r="r" b="b" t="t" l="l"/>
            <a:pathLst>
              <a:path h="249625" w="288168">
                <a:moveTo>
                  <a:pt x="0" y="0"/>
                </a:moveTo>
                <a:lnTo>
                  <a:pt x="288168" y="0"/>
                </a:lnTo>
                <a:lnTo>
                  <a:pt x="288168" y="249625"/>
                </a:lnTo>
                <a:lnTo>
                  <a:pt x="0" y="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3742744" y="3841813"/>
            <a:ext cx="281600" cy="281600"/>
            <a:chOff x="0" y="0"/>
            <a:chExt cx="1913890" cy="19138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3742744" y="5397085"/>
            <a:ext cx="281600" cy="281600"/>
            <a:chOff x="0" y="0"/>
            <a:chExt cx="1913890" cy="191389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3384338" y="5697964"/>
            <a:ext cx="281600" cy="281600"/>
            <a:chOff x="0" y="0"/>
            <a:chExt cx="1913890" cy="191389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4814022" y="6469011"/>
            <a:ext cx="262370" cy="262370"/>
            <a:chOff x="0" y="0"/>
            <a:chExt cx="6355080" cy="635508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2650795" y="6349793"/>
            <a:ext cx="511028" cy="250404"/>
          </a:xfrm>
          <a:custGeom>
            <a:avLst/>
            <a:gdLst/>
            <a:ahLst/>
            <a:cxnLst/>
            <a:rect r="r" b="b" t="t" l="l"/>
            <a:pathLst>
              <a:path h="250404" w="511028">
                <a:moveTo>
                  <a:pt x="0" y="0"/>
                </a:moveTo>
                <a:lnTo>
                  <a:pt x="511028" y="0"/>
                </a:lnTo>
                <a:lnTo>
                  <a:pt x="511028" y="250404"/>
                </a:lnTo>
                <a:lnTo>
                  <a:pt x="0" y="25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7" id="47"/>
          <p:cNvGraphicFramePr>
            <a:graphicFrameLocks noGrp="true"/>
          </p:cNvGraphicFramePr>
          <p:nvPr/>
        </p:nvGraphicFramePr>
        <p:xfrm>
          <a:off x="756000" y="8498765"/>
          <a:ext cx="6048000" cy="1437235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</a:tblGrid>
              <a:tr h="7186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rectangle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hexagon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pentagon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circle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triangle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 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oval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octagon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square</a:t>
                      </a:r>
                      <a:r>
                        <a:rPr lang="en-US" sz="1999">
                          <a:solidFill>
                            <a:srgbClr val="000000"/>
                          </a:solidFill>
                          <a:latin typeface="KG Primary Penmanship"/>
                          <a:ea typeface="KG Primary Penmanship"/>
                          <a:cs typeface="KG Primary Penmanship"/>
                          <a:sym typeface="KG Primary Penmanship"/>
                        </a:rPr>
                        <a:t> 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8" id="48"/>
          <p:cNvSpPr/>
          <p:nvPr/>
        </p:nvSpPr>
        <p:spPr>
          <a:xfrm flipH="false" flipV="false" rot="0">
            <a:off x="4779301" y="8592285"/>
            <a:ext cx="421995" cy="550728"/>
          </a:xfrm>
          <a:custGeom>
            <a:avLst/>
            <a:gdLst/>
            <a:ahLst/>
            <a:cxnLst/>
            <a:rect r="r" b="b" t="t" l="l"/>
            <a:pathLst>
              <a:path h="550728" w="421995">
                <a:moveTo>
                  <a:pt x="0" y="0"/>
                </a:moveTo>
                <a:lnTo>
                  <a:pt x="421995" y="0"/>
                </a:lnTo>
                <a:lnTo>
                  <a:pt x="421995" y="550728"/>
                </a:lnTo>
                <a:lnTo>
                  <a:pt x="0" y="550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283612" y="8590007"/>
            <a:ext cx="425486" cy="555283"/>
          </a:xfrm>
          <a:custGeom>
            <a:avLst/>
            <a:gdLst/>
            <a:ahLst/>
            <a:cxnLst/>
            <a:rect r="r" b="b" t="t" l="l"/>
            <a:pathLst>
              <a:path h="555283" w="425486">
                <a:moveTo>
                  <a:pt x="0" y="0"/>
                </a:moveTo>
                <a:lnTo>
                  <a:pt x="425486" y="0"/>
                </a:lnTo>
                <a:lnTo>
                  <a:pt x="425486" y="555284"/>
                </a:lnTo>
                <a:lnTo>
                  <a:pt x="0" y="5552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704400" y="8592285"/>
            <a:ext cx="421995" cy="550728"/>
          </a:xfrm>
          <a:custGeom>
            <a:avLst/>
            <a:gdLst/>
            <a:ahLst/>
            <a:cxnLst/>
            <a:rect r="r" b="b" t="t" l="l"/>
            <a:pathLst>
              <a:path h="550728" w="421995">
                <a:moveTo>
                  <a:pt x="0" y="0"/>
                </a:moveTo>
                <a:lnTo>
                  <a:pt x="421995" y="0"/>
                </a:lnTo>
                <a:lnTo>
                  <a:pt x="421995" y="550728"/>
                </a:lnTo>
                <a:lnTo>
                  <a:pt x="0" y="5507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3244741" y="9324274"/>
            <a:ext cx="405768" cy="529551"/>
          </a:xfrm>
          <a:custGeom>
            <a:avLst/>
            <a:gdLst/>
            <a:ahLst/>
            <a:cxnLst/>
            <a:rect r="r" b="b" t="t" l="l"/>
            <a:pathLst>
              <a:path h="529551" w="405768">
                <a:moveTo>
                  <a:pt x="0" y="0"/>
                </a:moveTo>
                <a:lnTo>
                  <a:pt x="405768" y="0"/>
                </a:lnTo>
                <a:lnTo>
                  <a:pt x="405768" y="529551"/>
                </a:lnTo>
                <a:lnTo>
                  <a:pt x="0" y="5295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3139155" y="8592285"/>
            <a:ext cx="444684" cy="580338"/>
          </a:xfrm>
          <a:custGeom>
            <a:avLst/>
            <a:gdLst/>
            <a:ahLst/>
            <a:cxnLst/>
            <a:rect r="r" b="b" t="t" l="l"/>
            <a:pathLst>
              <a:path h="580338" w="444684">
                <a:moveTo>
                  <a:pt x="0" y="0"/>
                </a:moveTo>
                <a:lnTo>
                  <a:pt x="444684" y="0"/>
                </a:lnTo>
                <a:lnTo>
                  <a:pt x="444684" y="580338"/>
                </a:lnTo>
                <a:lnTo>
                  <a:pt x="0" y="5803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704400" y="9298541"/>
            <a:ext cx="425486" cy="555283"/>
          </a:xfrm>
          <a:custGeom>
            <a:avLst/>
            <a:gdLst/>
            <a:ahLst/>
            <a:cxnLst/>
            <a:rect r="r" b="b" t="t" l="l"/>
            <a:pathLst>
              <a:path h="555283" w="425486">
                <a:moveTo>
                  <a:pt x="0" y="0"/>
                </a:moveTo>
                <a:lnTo>
                  <a:pt x="425486" y="0"/>
                </a:lnTo>
                <a:lnTo>
                  <a:pt x="425486" y="555284"/>
                </a:lnTo>
                <a:lnTo>
                  <a:pt x="0" y="55528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1557644" y="776216"/>
            <a:ext cx="4601982" cy="1258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3"/>
              </a:lnSpc>
            </a:pPr>
            <a:r>
              <a:rPr lang="en-US" sz="7373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2d Shapes 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4779301" y="9313686"/>
            <a:ext cx="421995" cy="550728"/>
          </a:xfrm>
          <a:custGeom>
            <a:avLst/>
            <a:gdLst/>
            <a:ahLst/>
            <a:cxnLst/>
            <a:rect r="r" b="b" t="t" l="l"/>
            <a:pathLst>
              <a:path h="550728" w="421995">
                <a:moveTo>
                  <a:pt x="0" y="0"/>
                </a:moveTo>
                <a:lnTo>
                  <a:pt x="421995" y="0"/>
                </a:lnTo>
                <a:lnTo>
                  <a:pt x="421995" y="550727"/>
                </a:lnTo>
                <a:lnTo>
                  <a:pt x="0" y="5507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237173" y="9313686"/>
            <a:ext cx="425486" cy="555283"/>
          </a:xfrm>
          <a:custGeom>
            <a:avLst/>
            <a:gdLst/>
            <a:ahLst/>
            <a:cxnLst/>
            <a:rect r="r" b="b" t="t" l="l"/>
            <a:pathLst>
              <a:path h="555283" w="425486">
                <a:moveTo>
                  <a:pt x="0" y="0"/>
                </a:moveTo>
                <a:lnTo>
                  <a:pt x="425486" y="0"/>
                </a:lnTo>
                <a:lnTo>
                  <a:pt x="425486" y="555283"/>
                </a:lnTo>
                <a:lnTo>
                  <a:pt x="0" y="55528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756000" y="7900321"/>
            <a:ext cx="4023301" cy="315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Color each shape with the color next to its name.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DAGZoKOYhak</dc:identifier>
  <dcterms:modified xsi:type="dcterms:W3CDTF">2011-08-01T06:04:30Z</dcterms:modified>
  <cp:revision>1</cp:revision>
  <dc:title>Green Fun 2D Shapes Math Worksheets </dc:title>
</cp:coreProperties>
</file>