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Sniglet" charset="1" panose="04070505030100020000"/>
      <p:regular r:id="rId7"/>
    </p:embeddedFont>
    <p:embeddedFont>
      <p:font typeface="Chewy" charset="1" panose="02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56000" y="3652711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0"/>
                </a:lnTo>
                <a:lnTo>
                  <a:pt x="0" y="20298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10800000">
            <a:off x="-410150" y="-396303"/>
            <a:ext cx="8380300" cy="2622740"/>
            <a:chOff x="0" y="0"/>
            <a:chExt cx="4166870" cy="130408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168140" cy="1304084"/>
            </a:xfrm>
            <a:custGeom>
              <a:avLst/>
              <a:gdLst/>
              <a:ahLst/>
              <a:cxnLst/>
              <a:rect r="r" b="b" t="t" l="l"/>
              <a:pathLst>
                <a:path h="1304084" w="4168140">
                  <a:moveTo>
                    <a:pt x="4166870" y="193040"/>
                  </a:moveTo>
                  <a:cubicBezTo>
                    <a:pt x="4084320" y="137160"/>
                    <a:pt x="3983990" y="105410"/>
                    <a:pt x="3876040" y="105410"/>
                  </a:cubicBezTo>
                  <a:cubicBezTo>
                    <a:pt x="3717290" y="105410"/>
                    <a:pt x="3575050" y="176530"/>
                    <a:pt x="3478530" y="287020"/>
                  </a:cubicBezTo>
                  <a:cubicBezTo>
                    <a:pt x="3409950" y="254000"/>
                    <a:pt x="3332480" y="234950"/>
                    <a:pt x="3251200" y="234950"/>
                  </a:cubicBezTo>
                  <a:cubicBezTo>
                    <a:pt x="3186430" y="234950"/>
                    <a:pt x="3124200" y="246380"/>
                    <a:pt x="3067050" y="267970"/>
                  </a:cubicBezTo>
                  <a:cubicBezTo>
                    <a:pt x="2971800" y="137160"/>
                    <a:pt x="2816860" y="52070"/>
                    <a:pt x="2642870" y="52070"/>
                  </a:cubicBezTo>
                  <a:cubicBezTo>
                    <a:pt x="2470150" y="52070"/>
                    <a:pt x="2316480" y="135890"/>
                    <a:pt x="2221230" y="264160"/>
                  </a:cubicBezTo>
                  <a:cubicBezTo>
                    <a:pt x="2125980" y="165100"/>
                    <a:pt x="1992630" y="104140"/>
                    <a:pt x="1844040" y="104140"/>
                  </a:cubicBezTo>
                  <a:cubicBezTo>
                    <a:pt x="1727200" y="104140"/>
                    <a:pt x="1619250" y="142240"/>
                    <a:pt x="1531620" y="207010"/>
                  </a:cubicBezTo>
                  <a:cubicBezTo>
                    <a:pt x="1426210" y="81280"/>
                    <a:pt x="1262380" y="0"/>
                    <a:pt x="1079500" y="0"/>
                  </a:cubicBezTo>
                  <a:lnTo>
                    <a:pt x="1064260" y="0"/>
                  </a:lnTo>
                  <a:lnTo>
                    <a:pt x="1049020" y="0"/>
                  </a:lnTo>
                  <a:cubicBezTo>
                    <a:pt x="905510" y="0"/>
                    <a:pt x="774700" y="58420"/>
                    <a:pt x="679450" y="151130"/>
                  </a:cubicBezTo>
                  <a:cubicBezTo>
                    <a:pt x="665480" y="162560"/>
                    <a:pt x="652780" y="175260"/>
                    <a:pt x="641350" y="189230"/>
                  </a:cubicBezTo>
                  <a:cubicBezTo>
                    <a:pt x="603250" y="180340"/>
                    <a:pt x="563880" y="176530"/>
                    <a:pt x="524510" y="176530"/>
                  </a:cubicBezTo>
                  <a:cubicBezTo>
                    <a:pt x="412750" y="176530"/>
                    <a:pt x="309880" y="212090"/>
                    <a:pt x="224790" y="271780"/>
                  </a:cubicBezTo>
                  <a:cubicBezTo>
                    <a:pt x="168910" y="193040"/>
                    <a:pt x="91440" y="132080"/>
                    <a:pt x="1270" y="93980"/>
                  </a:cubicBezTo>
                  <a:lnTo>
                    <a:pt x="1270" y="440690"/>
                  </a:lnTo>
                  <a:lnTo>
                    <a:pt x="0" y="440690"/>
                  </a:lnTo>
                  <a:lnTo>
                    <a:pt x="0" y="1304084"/>
                  </a:lnTo>
                  <a:lnTo>
                    <a:pt x="4166870" y="1304084"/>
                  </a:lnTo>
                  <a:lnTo>
                    <a:pt x="4166870" y="441960"/>
                  </a:lnTo>
                  <a:lnTo>
                    <a:pt x="4168140" y="441960"/>
                  </a:lnTo>
                  <a:lnTo>
                    <a:pt x="4166870" y="193040"/>
                  </a:lnTo>
                  <a:close/>
                </a:path>
              </a:pathLst>
            </a:custGeom>
            <a:solidFill>
              <a:srgbClr val="94D8A8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756000" y="727425"/>
            <a:ext cx="1605521" cy="346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Name: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1293163"/>
            <a:ext cx="1605521" cy="346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Class: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780000" y="727425"/>
            <a:ext cx="1605521" cy="346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Date: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780000" y="1293163"/>
            <a:ext cx="1605521" cy="346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Score: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54498" y="2303763"/>
            <a:ext cx="6251005" cy="5238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Көбейту Ыдысын Толтырыңыз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813052" y="3038014"/>
            <a:ext cx="4001269" cy="346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Төмендегі көбейтуді шешіңіз!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928983" y="3756894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21 x 35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2284843" y="3652711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0"/>
                </a:lnTo>
                <a:lnTo>
                  <a:pt x="0" y="20298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2457826" y="3756894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32 x 27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3813686" y="3652711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0"/>
                </a:lnTo>
                <a:lnTo>
                  <a:pt x="0" y="20298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4025009" y="3756894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15 x 26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0">
            <a:off x="5342529" y="3652711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0"/>
                </a:lnTo>
                <a:lnTo>
                  <a:pt x="0" y="20298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5515513" y="3756894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29 x 19</a:t>
            </a:r>
          </a:p>
        </p:txBody>
      </p:sp>
      <p:sp>
        <p:nvSpPr>
          <p:cNvPr name="Freeform 18" id="18"/>
          <p:cNvSpPr/>
          <p:nvPr/>
        </p:nvSpPr>
        <p:spPr>
          <a:xfrm flipH="false" flipV="false" rot="0">
            <a:off x="756000" y="5779445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1"/>
                </a:lnTo>
                <a:lnTo>
                  <a:pt x="0" y="2029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9" id="19"/>
          <p:cNvSpPr txBox="true"/>
          <p:nvPr/>
        </p:nvSpPr>
        <p:spPr>
          <a:xfrm rot="0">
            <a:off x="928983" y="5883629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25 x 25</a:t>
            </a:r>
          </a:p>
        </p:txBody>
      </p:sp>
      <p:sp>
        <p:nvSpPr>
          <p:cNvPr name="Freeform 20" id="20"/>
          <p:cNvSpPr/>
          <p:nvPr/>
        </p:nvSpPr>
        <p:spPr>
          <a:xfrm flipH="false" flipV="false" rot="0">
            <a:off x="2284843" y="5779445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1"/>
                </a:lnTo>
                <a:lnTo>
                  <a:pt x="0" y="2029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2457826" y="5883629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26 x 26</a:t>
            </a:r>
          </a:p>
        </p:txBody>
      </p:sp>
      <p:sp>
        <p:nvSpPr>
          <p:cNvPr name="Freeform 22" id="22"/>
          <p:cNvSpPr/>
          <p:nvPr/>
        </p:nvSpPr>
        <p:spPr>
          <a:xfrm flipH="false" flipV="false" rot="0">
            <a:off x="3813686" y="5779445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1"/>
                </a:lnTo>
                <a:lnTo>
                  <a:pt x="0" y="2029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3" id="23"/>
          <p:cNvSpPr txBox="true"/>
          <p:nvPr/>
        </p:nvSpPr>
        <p:spPr>
          <a:xfrm rot="0">
            <a:off x="4025009" y="5883629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27 x 27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0">
            <a:off x="5342529" y="5779445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1"/>
                </a:lnTo>
                <a:lnTo>
                  <a:pt x="0" y="2029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5515513" y="5883629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28 x 28</a:t>
            </a:r>
          </a:p>
        </p:txBody>
      </p:sp>
      <p:sp>
        <p:nvSpPr>
          <p:cNvPr name="Freeform 26" id="26"/>
          <p:cNvSpPr/>
          <p:nvPr/>
        </p:nvSpPr>
        <p:spPr>
          <a:xfrm flipH="false" flipV="false" rot="0">
            <a:off x="756000" y="7906179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1"/>
                </a:lnTo>
                <a:lnTo>
                  <a:pt x="0" y="2029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7" id="27"/>
          <p:cNvSpPr txBox="true"/>
          <p:nvPr/>
        </p:nvSpPr>
        <p:spPr>
          <a:xfrm rot="0">
            <a:off x="928983" y="8010363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22 x 33</a:t>
            </a:r>
          </a:p>
        </p:txBody>
      </p:sp>
      <p:sp>
        <p:nvSpPr>
          <p:cNvPr name="Freeform 28" id="28"/>
          <p:cNvSpPr/>
          <p:nvPr/>
        </p:nvSpPr>
        <p:spPr>
          <a:xfrm flipH="false" flipV="false" rot="0">
            <a:off x="2284843" y="7906179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1"/>
                </a:lnTo>
                <a:lnTo>
                  <a:pt x="0" y="2029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9" id="29"/>
          <p:cNvSpPr txBox="true"/>
          <p:nvPr/>
        </p:nvSpPr>
        <p:spPr>
          <a:xfrm rot="0">
            <a:off x="2457826" y="8010363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20 x 30</a:t>
            </a:r>
          </a:p>
        </p:txBody>
      </p:sp>
      <p:sp>
        <p:nvSpPr>
          <p:cNvPr name="Freeform 30" id="30"/>
          <p:cNvSpPr/>
          <p:nvPr/>
        </p:nvSpPr>
        <p:spPr>
          <a:xfrm flipH="false" flipV="false" rot="0">
            <a:off x="3813686" y="7906179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1"/>
                </a:lnTo>
                <a:lnTo>
                  <a:pt x="0" y="2029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1" id="31"/>
          <p:cNvSpPr txBox="true"/>
          <p:nvPr/>
        </p:nvSpPr>
        <p:spPr>
          <a:xfrm rot="0">
            <a:off x="4025009" y="8010363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18 x 17</a:t>
            </a:r>
          </a:p>
        </p:txBody>
      </p:sp>
      <p:sp>
        <p:nvSpPr>
          <p:cNvPr name="Freeform 32" id="32"/>
          <p:cNvSpPr/>
          <p:nvPr/>
        </p:nvSpPr>
        <p:spPr>
          <a:xfrm flipH="false" flipV="false" rot="0">
            <a:off x="5342529" y="7906179"/>
            <a:ext cx="1461471" cy="2029821"/>
          </a:xfrm>
          <a:custGeom>
            <a:avLst/>
            <a:gdLst/>
            <a:ahLst/>
            <a:cxnLst/>
            <a:rect r="r" b="b" t="t" l="l"/>
            <a:pathLst>
              <a:path h="2029821" w="1461471">
                <a:moveTo>
                  <a:pt x="0" y="0"/>
                </a:moveTo>
                <a:lnTo>
                  <a:pt x="1461471" y="0"/>
                </a:lnTo>
                <a:lnTo>
                  <a:pt x="1461471" y="2029821"/>
                </a:lnTo>
                <a:lnTo>
                  <a:pt x="0" y="2029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3" id="33"/>
          <p:cNvSpPr txBox="true"/>
          <p:nvPr/>
        </p:nvSpPr>
        <p:spPr>
          <a:xfrm rot="0">
            <a:off x="5515513" y="8010363"/>
            <a:ext cx="1115504" cy="295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sz="175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12 x 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DAGZ1qJG96Y</dc:identifier>
  <dcterms:modified xsi:type="dcterms:W3CDTF">2011-08-01T06:04:30Z</dcterms:modified>
  <cp:revision>1</cp:revision>
  <dc:title>Green Jar Illustration Multiplication Worksheet</dc:title>
</cp:coreProperties>
</file>