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Jeepers" charset="1" panose="02000000000000000000"/>
      <p:regular r:id="rId8"/>
    </p:embeddedFont>
    <p:embeddedFont>
      <p:font typeface="Poppins" charset="1" panose="00000500000000000000"/>
      <p:regular r:id="rId9"/>
    </p:embeddedFont>
    <p:embeddedFont>
      <p:font typeface="Poppins Bold" charset="1" panose="000008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flipV="true">
            <a:off x="570316" y="1210235"/>
            <a:ext cx="6422004" cy="9265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3" id="3"/>
          <p:cNvGrpSpPr/>
          <p:nvPr/>
        </p:nvGrpSpPr>
        <p:grpSpPr>
          <a:xfrm rot="0">
            <a:off x="1658933" y="2293539"/>
            <a:ext cx="973818" cy="1026805"/>
            <a:chOff x="0" y="0"/>
            <a:chExt cx="334269" cy="35245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34269" cy="352457"/>
            </a:xfrm>
            <a:custGeom>
              <a:avLst/>
              <a:gdLst/>
              <a:ahLst/>
              <a:cxnLst/>
              <a:rect r="r" b="b" t="t" l="l"/>
              <a:pathLst>
                <a:path h="352457" w="334269">
                  <a:moveTo>
                    <a:pt x="0" y="0"/>
                  </a:moveTo>
                  <a:lnTo>
                    <a:pt x="334269" y="0"/>
                  </a:lnTo>
                  <a:lnTo>
                    <a:pt x="334269" y="352457"/>
                  </a:lnTo>
                  <a:lnTo>
                    <a:pt x="0" y="35245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334269" cy="390557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Freeform 6" id="6"/>
          <p:cNvSpPr/>
          <p:nvPr/>
        </p:nvSpPr>
        <p:spPr>
          <a:xfrm flipH="false" flipV="false" rot="0">
            <a:off x="1883025" y="2359871"/>
            <a:ext cx="525634" cy="574964"/>
          </a:xfrm>
          <a:custGeom>
            <a:avLst/>
            <a:gdLst/>
            <a:ahLst/>
            <a:cxnLst/>
            <a:rect r="r" b="b" t="t" l="l"/>
            <a:pathLst>
              <a:path h="574964" w="525634">
                <a:moveTo>
                  <a:pt x="0" y="0"/>
                </a:moveTo>
                <a:lnTo>
                  <a:pt x="525634" y="0"/>
                </a:lnTo>
                <a:lnTo>
                  <a:pt x="525634" y="574963"/>
                </a:lnTo>
                <a:lnTo>
                  <a:pt x="0" y="57496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7" id="7"/>
          <p:cNvGrpSpPr/>
          <p:nvPr/>
        </p:nvGrpSpPr>
        <p:grpSpPr>
          <a:xfrm rot="0">
            <a:off x="2748825" y="2293539"/>
            <a:ext cx="973818" cy="1026805"/>
            <a:chOff x="0" y="0"/>
            <a:chExt cx="334269" cy="352457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334269" cy="352457"/>
            </a:xfrm>
            <a:custGeom>
              <a:avLst/>
              <a:gdLst/>
              <a:ahLst/>
              <a:cxnLst/>
              <a:rect r="r" b="b" t="t" l="l"/>
              <a:pathLst>
                <a:path h="352457" w="334269">
                  <a:moveTo>
                    <a:pt x="0" y="0"/>
                  </a:moveTo>
                  <a:lnTo>
                    <a:pt x="334269" y="0"/>
                  </a:lnTo>
                  <a:lnTo>
                    <a:pt x="334269" y="352457"/>
                  </a:lnTo>
                  <a:lnTo>
                    <a:pt x="0" y="35245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" id="9"/>
            <p:cNvSpPr txBox="true"/>
            <p:nvPr/>
          </p:nvSpPr>
          <p:spPr>
            <a:xfrm>
              <a:off x="0" y="-38100"/>
              <a:ext cx="334269" cy="390557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Freeform 10" id="10"/>
          <p:cNvSpPr/>
          <p:nvPr/>
        </p:nvSpPr>
        <p:spPr>
          <a:xfrm flipH="false" flipV="false" rot="0">
            <a:off x="2964455" y="2359871"/>
            <a:ext cx="542557" cy="574964"/>
          </a:xfrm>
          <a:custGeom>
            <a:avLst/>
            <a:gdLst/>
            <a:ahLst/>
            <a:cxnLst/>
            <a:rect r="r" b="b" t="t" l="l"/>
            <a:pathLst>
              <a:path h="574964" w="542557">
                <a:moveTo>
                  <a:pt x="0" y="0"/>
                </a:moveTo>
                <a:lnTo>
                  <a:pt x="542557" y="0"/>
                </a:lnTo>
                <a:lnTo>
                  <a:pt x="542557" y="574963"/>
                </a:lnTo>
                <a:lnTo>
                  <a:pt x="0" y="57496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1" id="11"/>
          <p:cNvGrpSpPr/>
          <p:nvPr/>
        </p:nvGrpSpPr>
        <p:grpSpPr>
          <a:xfrm rot="0">
            <a:off x="4928609" y="2293539"/>
            <a:ext cx="973818" cy="1026805"/>
            <a:chOff x="0" y="0"/>
            <a:chExt cx="334269" cy="352457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334269" cy="352457"/>
            </a:xfrm>
            <a:custGeom>
              <a:avLst/>
              <a:gdLst/>
              <a:ahLst/>
              <a:cxnLst/>
              <a:rect r="r" b="b" t="t" l="l"/>
              <a:pathLst>
                <a:path h="352457" w="334269">
                  <a:moveTo>
                    <a:pt x="0" y="0"/>
                  </a:moveTo>
                  <a:lnTo>
                    <a:pt x="334269" y="0"/>
                  </a:lnTo>
                  <a:lnTo>
                    <a:pt x="334269" y="352457"/>
                  </a:lnTo>
                  <a:lnTo>
                    <a:pt x="0" y="35245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0" y="-38100"/>
              <a:ext cx="334269" cy="390557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Freeform 14" id="14"/>
          <p:cNvSpPr/>
          <p:nvPr/>
        </p:nvSpPr>
        <p:spPr>
          <a:xfrm flipH="false" flipV="false" rot="0">
            <a:off x="5131172" y="2386842"/>
            <a:ext cx="568692" cy="574964"/>
          </a:xfrm>
          <a:custGeom>
            <a:avLst/>
            <a:gdLst/>
            <a:ahLst/>
            <a:cxnLst/>
            <a:rect r="r" b="b" t="t" l="l"/>
            <a:pathLst>
              <a:path h="574964" w="568692">
                <a:moveTo>
                  <a:pt x="0" y="0"/>
                </a:moveTo>
                <a:lnTo>
                  <a:pt x="568692" y="0"/>
                </a:lnTo>
                <a:lnTo>
                  <a:pt x="568692" y="574964"/>
                </a:lnTo>
                <a:lnTo>
                  <a:pt x="0" y="57496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5" id="15"/>
          <p:cNvGrpSpPr/>
          <p:nvPr/>
        </p:nvGrpSpPr>
        <p:grpSpPr>
          <a:xfrm rot="0">
            <a:off x="6018501" y="2293539"/>
            <a:ext cx="973818" cy="1026805"/>
            <a:chOff x="0" y="0"/>
            <a:chExt cx="334269" cy="352457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334269" cy="352457"/>
            </a:xfrm>
            <a:custGeom>
              <a:avLst/>
              <a:gdLst/>
              <a:ahLst/>
              <a:cxnLst/>
              <a:rect r="r" b="b" t="t" l="l"/>
              <a:pathLst>
                <a:path h="352457" w="334269">
                  <a:moveTo>
                    <a:pt x="0" y="0"/>
                  </a:moveTo>
                  <a:lnTo>
                    <a:pt x="334269" y="0"/>
                  </a:lnTo>
                  <a:lnTo>
                    <a:pt x="334269" y="352457"/>
                  </a:lnTo>
                  <a:lnTo>
                    <a:pt x="0" y="35245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7" id="17"/>
            <p:cNvSpPr txBox="true"/>
            <p:nvPr/>
          </p:nvSpPr>
          <p:spPr>
            <a:xfrm>
              <a:off x="0" y="-38100"/>
              <a:ext cx="334269" cy="390557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Freeform 18" id="18"/>
          <p:cNvSpPr/>
          <p:nvPr/>
        </p:nvSpPr>
        <p:spPr>
          <a:xfrm flipH="false" flipV="false" rot="0">
            <a:off x="6061593" y="2442732"/>
            <a:ext cx="887635" cy="463184"/>
          </a:xfrm>
          <a:custGeom>
            <a:avLst/>
            <a:gdLst/>
            <a:ahLst/>
            <a:cxnLst/>
            <a:rect r="r" b="b" t="t" l="l"/>
            <a:pathLst>
              <a:path h="463184" w="887635">
                <a:moveTo>
                  <a:pt x="0" y="0"/>
                </a:moveTo>
                <a:lnTo>
                  <a:pt x="887635" y="0"/>
                </a:lnTo>
                <a:lnTo>
                  <a:pt x="887635" y="463184"/>
                </a:lnTo>
                <a:lnTo>
                  <a:pt x="0" y="46318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9" id="19"/>
          <p:cNvGrpSpPr/>
          <p:nvPr/>
        </p:nvGrpSpPr>
        <p:grpSpPr>
          <a:xfrm rot="0">
            <a:off x="3838717" y="2293539"/>
            <a:ext cx="973818" cy="1026805"/>
            <a:chOff x="0" y="0"/>
            <a:chExt cx="334269" cy="352457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334269" cy="352457"/>
            </a:xfrm>
            <a:custGeom>
              <a:avLst/>
              <a:gdLst/>
              <a:ahLst/>
              <a:cxnLst/>
              <a:rect r="r" b="b" t="t" l="l"/>
              <a:pathLst>
                <a:path h="352457" w="334269">
                  <a:moveTo>
                    <a:pt x="0" y="0"/>
                  </a:moveTo>
                  <a:lnTo>
                    <a:pt x="334269" y="0"/>
                  </a:lnTo>
                  <a:lnTo>
                    <a:pt x="334269" y="352457"/>
                  </a:lnTo>
                  <a:lnTo>
                    <a:pt x="0" y="35245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1" id="21"/>
            <p:cNvSpPr txBox="true"/>
            <p:nvPr/>
          </p:nvSpPr>
          <p:spPr>
            <a:xfrm>
              <a:off x="0" y="-38100"/>
              <a:ext cx="334269" cy="390557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Freeform 22" id="22"/>
          <p:cNvSpPr/>
          <p:nvPr/>
        </p:nvSpPr>
        <p:spPr>
          <a:xfrm flipH="false" flipV="false" rot="0">
            <a:off x="4093823" y="2415761"/>
            <a:ext cx="463607" cy="519074"/>
          </a:xfrm>
          <a:custGeom>
            <a:avLst/>
            <a:gdLst/>
            <a:ahLst/>
            <a:cxnLst/>
            <a:rect r="r" b="b" t="t" l="l"/>
            <a:pathLst>
              <a:path h="519074" w="463607">
                <a:moveTo>
                  <a:pt x="0" y="0"/>
                </a:moveTo>
                <a:lnTo>
                  <a:pt x="463606" y="0"/>
                </a:lnTo>
                <a:lnTo>
                  <a:pt x="463606" y="519073"/>
                </a:lnTo>
                <a:lnTo>
                  <a:pt x="0" y="51907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3" id="23"/>
          <p:cNvGrpSpPr/>
          <p:nvPr/>
        </p:nvGrpSpPr>
        <p:grpSpPr>
          <a:xfrm rot="0">
            <a:off x="570312" y="2293539"/>
            <a:ext cx="973818" cy="1026805"/>
            <a:chOff x="0" y="0"/>
            <a:chExt cx="334269" cy="352457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334269" cy="352457"/>
            </a:xfrm>
            <a:custGeom>
              <a:avLst/>
              <a:gdLst/>
              <a:ahLst/>
              <a:cxnLst/>
              <a:rect r="r" b="b" t="t" l="l"/>
              <a:pathLst>
                <a:path h="352457" w="334269">
                  <a:moveTo>
                    <a:pt x="0" y="0"/>
                  </a:moveTo>
                  <a:lnTo>
                    <a:pt x="334269" y="0"/>
                  </a:lnTo>
                  <a:lnTo>
                    <a:pt x="334269" y="352457"/>
                  </a:lnTo>
                  <a:lnTo>
                    <a:pt x="0" y="35245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5" id="25"/>
            <p:cNvSpPr txBox="true"/>
            <p:nvPr/>
          </p:nvSpPr>
          <p:spPr>
            <a:xfrm>
              <a:off x="0" y="-38100"/>
              <a:ext cx="334269" cy="390557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Freeform 26" id="26"/>
          <p:cNvSpPr/>
          <p:nvPr/>
        </p:nvSpPr>
        <p:spPr>
          <a:xfrm flipH="false" flipV="false" rot="0">
            <a:off x="601886" y="2444679"/>
            <a:ext cx="874634" cy="517127"/>
          </a:xfrm>
          <a:custGeom>
            <a:avLst/>
            <a:gdLst/>
            <a:ahLst/>
            <a:cxnLst/>
            <a:rect r="r" b="b" t="t" l="l"/>
            <a:pathLst>
              <a:path h="517127" w="874634">
                <a:moveTo>
                  <a:pt x="0" y="0"/>
                </a:moveTo>
                <a:lnTo>
                  <a:pt x="874634" y="0"/>
                </a:lnTo>
                <a:lnTo>
                  <a:pt x="874634" y="517127"/>
                </a:lnTo>
                <a:lnTo>
                  <a:pt x="0" y="517127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724521" y="3802933"/>
            <a:ext cx="645382" cy="381582"/>
          </a:xfrm>
          <a:custGeom>
            <a:avLst/>
            <a:gdLst/>
            <a:ahLst/>
            <a:cxnLst/>
            <a:rect r="r" b="b" t="t" l="l"/>
            <a:pathLst>
              <a:path h="381582" w="645382">
                <a:moveTo>
                  <a:pt x="0" y="0"/>
                </a:moveTo>
                <a:lnTo>
                  <a:pt x="645383" y="0"/>
                </a:lnTo>
                <a:lnTo>
                  <a:pt x="645383" y="381582"/>
                </a:lnTo>
                <a:lnTo>
                  <a:pt x="0" y="381582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1537548" y="3910600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2651433" y="3929482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6"/>
                </a:lnTo>
                <a:lnTo>
                  <a:pt x="0" y="110936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0" id="30"/>
          <p:cNvSpPr txBox="true"/>
          <p:nvPr/>
        </p:nvSpPr>
        <p:spPr>
          <a:xfrm rot="0">
            <a:off x="1195460" y="1266717"/>
            <a:ext cx="5054366" cy="5148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134"/>
              </a:lnSpc>
            </a:pPr>
            <a:r>
              <a:rPr lang="en-US" sz="2953">
                <a:solidFill>
                  <a:srgbClr val="000000"/>
                </a:solidFill>
                <a:latin typeface="Jeepers"/>
                <a:ea typeface="Jeepers"/>
                <a:cs typeface="Jeepers"/>
                <a:sym typeface="Jeepers"/>
              </a:rPr>
              <a:t>Хэллоуин математикасы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567681" y="1020858"/>
            <a:ext cx="588555" cy="202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4"/>
              </a:lnSpc>
            </a:pPr>
            <a:r>
              <a:rPr lang="en-US" sz="1167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Name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730847" y="1862093"/>
            <a:ext cx="6048000" cy="202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34"/>
              </a:lnSpc>
            </a:pPr>
            <a:r>
              <a:rPr lang="en-US" sz="1167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Нұсқаулар: Кілтті қараңыз, содан кейін математикалық есептерді шешіңіз.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958093" y="2943099"/>
            <a:ext cx="162220" cy="3000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28"/>
              </a:lnSpc>
            </a:pPr>
            <a:r>
              <a:rPr lang="en-US" sz="1663">
                <a:solidFill>
                  <a:srgbClr val="000000"/>
                </a:solidFill>
                <a:latin typeface="Jeepers"/>
                <a:ea typeface="Jeepers"/>
                <a:cs typeface="Jeepers"/>
                <a:sym typeface="Jeepers"/>
              </a:rPr>
              <a:t>5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2100537" y="2943099"/>
            <a:ext cx="115384" cy="3000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28"/>
              </a:lnSpc>
            </a:pPr>
            <a:r>
              <a:rPr lang="en-US" sz="1663">
                <a:solidFill>
                  <a:srgbClr val="000000"/>
                </a:solidFill>
                <a:latin typeface="Jeepers"/>
                <a:ea typeface="Jeepers"/>
                <a:cs typeface="Jeepers"/>
                <a:sym typeface="Jeepers"/>
              </a:rPr>
              <a:t>8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3145702" y="2943099"/>
            <a:ext cx="180064" cy="3000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28"/>
              </a:lnSpc>
            </a:pPr>
            <a:r>
              <a:rPr lang="en-US" sz="1663">
                <a:solidFill>
                  <a:srgbClr val="000000"/>
                </a:solidFill>
                <a:latin typeface="Jeepers"/>
                <a:ea typeface="Jeepers"/>
                <a:cs typeface="Jeepers"/>
                <a:sym typeface="Jeepers"/>
              </a:rPr>
              <a:t>3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4222753" y="2947104"/>
            <a:ext cx="205745" cy="3000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28"/>
              </a:lnSpc>
            </a:pPr>
            <a:r>
              <a:rPr lang="en-US" sz="1663">
                <a:solidFill>
                  <a:srgbClr val="000000"/>
                </a:solidFill>
                <a:latin typeface="Jeepers"/>
                <a:ea typeface="Jeepers"/>
                <a:cs typeface="Jeepers"/>
                <a:sym typeface="Jeepers"/>
              </a:rPr>
              <a:t>9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5348367" y="2943099"/>
            <a:ext cx="134302" cy="3000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28"/>
              </a:lnSpc>
            </a:pPr>
            <a:r>
              <a:rPr lang="en-US" sz="1663">
                <a:solidFill>
                  <a:srgbClr val="000000"/>
                </a:solidFill>
                <a:latin typeface="Jeepers"/>
                <a:ea typeface="Jeepers"/>
                <a:cs typeface="Jeepers"/>
                <a:sym typeface="Jeepers"/>
              </a:rPr>
              <a:t>7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6439780" y="2947104"/>
            <a:ext cx="189828" cy="3000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28"/>
              </a:lnSpc>
            </a:pPr>
            <a:r>
              <a:rPr lang="en-US" sz="1663">
                <a:solidFill>
                  <a:srgbClr val="000000"/>
                </a:solidFill>
                <a:latin typeface="Jeepers"/>
                <a:ea typeface="Jeepers"/>
                <a:cs typeface="Jeepers"/>
                <a:sym typeface="Jeepers"/>
              </a:rPr>
              <a:t>6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567681" y="3872500"/>
            <a:ext cx="152879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1.</a:t>
            </a:r>
          </a:p>
        </p:txBody>
      </p:sp>
      <p:grpSp>
        <p:nvGrpSpPr>
          <p:cNvPr name="Group 40" id="40"/>
          <p:cNvGrpSpPr/>
          <p:nvPr/>
        </p:nvGrpSpPr>
        <p:grpSpPr>
          <a:xfrm rot="0">
            <a:off x="2984155" y="3755735"/>
            <a:ext cx="772910" cy="458429"/>
            <a:chOff x="0" y="0"/>
            <a:chExt cx="269388" cy="159779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2" id="42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TextBox 43" id="43"/>
          <p:cNvSpPr txBox="true"/>
          <p:nvPr/>
        </p:nvSpPr>
        <p:spPr>
          <a:xfrm rot="0">
            <a:off x="567681" y="4628509"/>
            <a:ext cx="152879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2.</a:t>
            </a:r>
          </a:p>
        </p:txBody>
      </p:sp>
      <p:sp>
        <p:nvSpPr>
          <p:cNvPr name="Freeform 44" id="44"/>
          <p:cNvSpPr/>
          <p:nvPr/>
        </p:nvSpPr>
        <p:spPr>
          <a:xfrm flipH="false" flipV="false" rot="0">
            <a:off x="869054" y="4540978"/>
            <a:ext cx="409836" cy="458870"/>
          </a:xfrm>
          <a:custGeom>
            <a:avLst/>
            <a:gdLst/>
            <a:ahLst/>
            <a:cxnLst/>
            <a:rect r="r" b="b" t="t" l="l"/>
            <a:pathLst>
              <a:path h="458870" w="409836">
                <a:moveTo>
                  <a:pt x="0" y="0"/>
                </a:moveTo>
                <a:lnTo>
                  <a:pt x="409835" y="0"/>
                </a:lnTo>
                <a:lnTo>
                  <a:pt x="409835" y="458870"/>
                </a:lnTo>
                <a:lnTo>
                  <a:pt x="0" y="45887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5" id="45"/>
          <p:cNvSpPr/>
          <p:nvPr/>
        </p:nvSpPr>
        <p:spPr>
          <a:xfrm flipH="false" flipV="false" rot="0">
            <a:off x="1537548" y="4662043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1978015" y="4511457"/>
            <a:ext cx="444965" cy="449872"/>
          </a:xfrm>
          <a:custGeom>
            <a:avLst/>
            <a:gdLst/>
            <a:ahLst/>
            <a:cxnLst/>
            <a:rect r="r" b="b" t="t" l="l"/>
            <a:pathLst>
              <a:path h="449872" w="444965">
                <a:moveTo>
                  <a:pt x="0" y="0"/>
                </a:moveTo>
                <a:lnTo>
                  <a:pt x="444964" y="0"/>
                </a:lnTo>
                <a:lnTo>
                  <a:pt x="444964" y="449872"/>
                </a:lnTo>
                <a:lnTo>
                  <a:pt x="0" y="44987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7" id="47"/>
          <p:cNvSpPr/>
          <p:nvPr/>
        </p:nvSpPr>
        <p:spPr>
          <a:xfrm flipH="false" flipV="false" rot="0">
            <a:off x="2651433" y="4679079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5"/>
                </a:lnTo>
                <a:lnTo>
                  <a:pt x="0" y="110935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8" id="48"/>
          <p:cNvGrpSpPr/>
          <p:nvPr/>
        </p:nvGrpSpPr>
        <p:grpSpPr>
          <a:xfrm rot="0">
            <a:off x="2984155" y="4505332"/>
            <a:ext cx="772910" cy="458429"/>
            <a:chOff x="0" y="0"/>
            <a:chExt cx="269388" cy="159779"/>
          </a:xfrm>
        </p:grpSpPr>
        <p:sp>
          <p:nvSpPr>
            <p:cNvPr name="Freeform 49" id="49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0" id="50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TextBox 51" id="51"/>
          <p:cNvSpPr txBox="true"/>
          <p:nvPr/>
        </p:nvSpPr>
        <p:spPr>
          <a:xfrm rot="0">
            <a:off x="570312" y="5384447"/>
            <a:ext cx="152879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3.</a:t>
            </a:r>
          </a:p>
        </p:txBody>
      </p:sp>
      <p:sp>
        <p:nvSpPr>
          <p:cNvPr name="Freeform 52" id="52"/>
          <p:cNvSpPr/>
          <p:nvPr/>
        </p:nvSpPr>
        <p:spPr>
          <a:xfrm flipH="false" flipV="false" rot="0">
            <a:off x="845027" y="5270664"/>
            <a:ext cx="504636" cy="551995"/>
          </a:xfrm>
          <a:custGeom>
            <a:avLst/>
            <a:gdLst/>
            <a:ahLst/>
            <a:cxnLst/>
            <a:rect r="r" b="b" t="t" l="l"/>
            <a:pathLst>
              <a:path h="551995" w="504636">
                <a:moveTo>
                  <a:pt x="0" y="0"/>
                </a:moveTo>
                <a:lnTo>
                  <a:pt x="504636" y="0"/>
                </a:lnTo>
                <a:lnTo>
                  <a:pt x="504636" y="551995"/>
                </a:lnTo>
                <a:lnTo>
                  <a:pt x="0" y="55199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3" id="53"/>
          <p:cNvSpPr/>
          <p:nvPr/>
        </p:nvSpPr>
        <p:spPr>
          <a:xfrm flipH="false" flipV="false" rot="0">
            <a:off x="1537548" y="5413486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4" id="54"/>
          <p:cNvSpPr/>
          <p:nvPr/>
        </p:nvSpPr>
        <p:spPr>
          <a:xfrm flipH="false" flipV="false" rot="0">
            <a:off x="1877806" y="5323653"/>
            <a:ext cx="645382" cy="381582"/>
          </a:xfrm>
          <a:custGeom>
            <a:avLst/>
            <a:gdLst/>
            <a:ahLst/>
            <a:cxnLst/>
            <a:rect r="r" b="b" t="t" l="l"/>
            <a:pathLst>
              <a:path h="381582" w="645382">
                <a:moveTo>
                  <a:pt x="0" y="0"/>
                </a:moveTo>
                <a:lnTo>
                  <a:pt x="645382" y="0"/>
                </a:lnTo>
                <a:lnTo>
                  <a:pt x="645382" y="381582"/>
                </a:lnTo>
                <a:lnTo>
                  <a:pt x="0" y="381582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5" id="55"/>
          <p:cNvSpPr/>
          <p:nvPr/>
        </p:nvSpPr>
        <p:spPr>
          <a:xfrm flipH="false" flipV="false" rot="0">
            <a:off x="2651433" y="5428676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5"/>
                </a:lnTo>
                <a:lnTo>
                  <a:pt x="0" y="110935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6" id="56"/>
          <p:cNvGrpSpPr/>
          <p:nvPr/>
        </p:nvGrpSpPr>
        <p:grpSpPr>
          <a:xfrm rot="0">
            <a:off x="2984155" y="5254929"/>
            <a:ext cx="772910" cy="458429"/>
            <a:chOff x="0" y="0"/>
            <a:chExt cx="269388" cy="159779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8" id="58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TextBox 59" id="59"/>
          <p:cNvSpPr txBox="true"/>
          <p:nvPr/>
        </p:nvSpPr>
        <p:spPr>
          <a:xfrm rot="0">
            <a:off x="567681" y="6141324"/>
            <a:ext cx="152879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4.</a:t>
            </a:r>
          </a:p>
        </p:txBody>
      </p:sp>
      <p:sp>
        <p:nvSpPr>
          <p:cNvPr name="Freeform 60" id="60"/>
          <p:cNvSpPr/>
          <p:nvPr/>
        </p:nvSpPr>
        <p:spPr>
          <a:xfrm flipH="false" flipV="false" rot="0">
            <a:off x="774654" y="6108922"/>
            <a:ext cx="648014" cy="338145"/>
          </a:xfrm>
          <a:custGeom>
            <a:avLst/>
            <a:gdLst/>
            <a:ahLst/>
            <a:cxnLst/>
            <a:rect r="r" b="b" t="t" l="l"/>
            <a:pathLst>
              <a:path h="338145" w="648014">
                <a:moveTo>
                  <a:pt x="0" y="0"/>
                </a:moveTo>
                <a:lnTo>
                  <a:pt x="648013" y="0"/>
                </a:lnTo>
                <a:lnTo>
                  <a:pt x="648013" y="338145"/>
                </a:lnTo>
                <a:lnTo>
                  <a:pt x="0" y="33814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1" id="61"/>
          <p:cNvSpPr/>
          <p:nvPr/>
        </p:nvSpPr>
        <p:spPr>
          <a:xfrm flipH="false" flipV="false" rot="0">
            <a:off x="1537548" y="6164929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2" id="62"/>
          <p:cNvSpPr/>
          <p:nvPr/>
        </p:nvSpPr>
        <p:spPr>
          <a:xfrm flipH="false" flipV="false" rot="0">
            <a:off x="1956220" y="5965243"/>
            <a:ext cx="456582" cy="511209"/>
          </a:xfrm>
          <a:custGeom>
            <a:avLst/>
            <a:gdLst/>
            <a:ahLst/>
            <a:cxnLst/>
            <a:rect r="r" b="b" t="t" l="l"/>
            <a:pathLst>
              <a:path h="511209" w="456582">
                <a:moveTo>
                  <a:pt x="0" y="0"/>
                </a:moveTo>
                <a:lnTo>
                  <a:pt x="456582" y="0"/>
                </a:lnTo>
                <a:lnTo>
                  <a:pt x="456582" y="511210"/>
                </a:lnTo>
                <a:lnTo>
                  <a:pt x="0" y="51121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3" id="63"/>
          <p:cNvSpPr/>
          <p:nvPr/>
        </p:nvSpPr>
        <p:spPr>
          <a:xfrm flipH="false" flipV="false" rot="0">
            <a:off x="2651433" y="6178272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6"/>
                </a:lnTo>
                <a:lnTo>
                  <a:pt x="0" y="110936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64" id="64"/>
          <p:cNvGrpSpPr/>
          <p:nvPr/>
        </p:nvGrpSpPr>
        <p:grpSpPr>
          <a:xfrm rot="0">
            <a:off x="2984155" y="6004525"/>
            <a:ext cx="772910" cy="458429"/>
            <a:chOff x="0" y="0"/>
            <a:chExt cx="269388" cy="159779"/>
          </a:xfrm>
        </p:grpSpPr>
        <p:sp>
          <p:nvSpPr>
            <p:cNvPr name="Freeform 65" id="65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6" id="66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TextBox 67" id="67"/>
          <p:cNvSpPr txBox="true"/>
          <p:nvPr/>
        </p:nvSpPr>
        <p:spPr>
          <a:xfrm rot="0">
            <a:off x="567681" y="6898201"/>
            <a:ext cx="152879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5.</a:t>
            </a:r>
          </a:p>
        </p:txBody>
      </p:sp>
      <p:sp>
        <p:nvSpPr>
          <p:cNvPr name="Freeform 68" id="68"/>
          <p:cNvSpPr/>
          <p:nvPr/>
        </p:nvSpPr>
        <p:spPr>
          <a:xfrm flipH="false" flipV="false" rot="0">
            <a:off x="869054" y="6787651"/>
            <a:ext cx="444965" cy="449872"/>
          </a:xfrm>
          <a:custGeom>
            <a:avLst/>
            <a:gdLst/>
            <a:ahLst/>
            <a:cxnLst/>
            <a:rect r="r" b="b" t="t" l="l"/>
            <a:pathLst>
              <a:path h="449872" w="444965">
                <a:moveTo>
                  <a:pt x="0" y="0"/>
                </a:moveTo>
                <a:lnTo>
                  <a:pt x="444964" y="0"/>
                </a:lnTo>
                <a:lnTo>
                  <a:pt x="444964" y="449872"/>
                </a:lnTo>
                <a:lnTo>
                  <a:pt x="0" y="44987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9" id="69"/>
          <p:cNvSpPr/>
          <p:nvPr/>
        </p:nvSpPr>
        <p:spPr>
          <a:xfrm flipH="false" flipV="false" rot="0">
            <a:off x="1537548" y="6916372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0" id="70"/>
          <p:cNvSpPr/>
          <p:nvPr/>
        </p:nvSpPr>
        <p:spPr>
          <a:xfrm flipH="false" flipV="false" rot="0">
            <a:off x="1967838" y="6787651"/>
            <a:ext cx="444965" cy="449872"/>
          </a:xfrm>
          <a:custGeom>
            <a:avLst/>
            <a:gdLst/>
            <a:ahLst/>
            <a:cxnLst/>
            <a:rect r="r" b="b" t="t" l="l"/>
            <a:pathLst>
              <a:path h="449872" w="444965">
                <a:moveTo>
                  <a:pt x="0" y="0"/>
                </a:moveTo>
                <a:lnTo>
                  <a:pt x="444964" y="0"/>
                </a:lnTo>
                <a:lnTo>
                  <a:pt x="444964" y="449872"/>
                </a:lnTo>
                <a:lnTo>
                  <a:pt x="0" y="44987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1" id="71"/>
          <p:cNvSpPr/>
          <p:nvPr/>
        </p:nvSpPr>
        <p:spPr>
          <a:xfrm flipH="false" flipV="false" rot="0">
            <a:off x="2651433" y="6927869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5"/>
                </a:lnTo>
                <a:lnTo>
                  <a:pt x="0" y="110935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72" id="72"/>
          <p:cNvGrpSpPr/>
          <p:nvPr/>
        </p:nvGrpSpPr>
        <p:grpSpPr>
          <a:xfrm rot="0">
            <a:off x="2984155" y="6754122"/>
            <a:ext cx="772910" cy="458429"/>
            <a:chOff x="0" y="0"/>
            <a:chExt cx="269388" cy="159779"/>
          </a:xfrm>
        </p:grpSpPr>
        <p:sp>
          <p:nvSpPr>
            <p:cNvPr name="Freeform 73" id="73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4" id="74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TextBox 75" id="75"/>
          <p:cNvSpPr txBox="true"/>
          <p:nvPr/>
        </p:nvSpPr>
        <p:spPr>
          <a:xfrm rot="0">
            <a:off x="567681" y="7655078"/>
            <a:ext cx="152879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6.</a:t>
            </a:r>
          </a:p>
        </p:txBody>
      </p:sp>
      <p:sp>
        <p:nvSpPr>
          <p:cNvPr name="Freeform 76" id="76"/>
          <p:cNvSpPr/>
          <p:nvPr/>
        </p:nvSpPr>
        <p:spPr>
          <a:xfrm flipH="false" flipV="false" rot="0">
            <a:off x="1537548" y="7667814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7" id="77"/>
          <p:cNvSpPr/>
          <p:nvPr/>
        </p:nvSpPr>
        <p:spPr>
          <a:xfrm flipH="false" flipV="false" rot="0">
            <a:off x="2651433" y="7677466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5"/>
                </a:lnTo>
                <a:lnTo>
                  <a:pt x="0" y="110935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78" id="78"/>
          <p:cNvGrpSpPr/>
          <p:nvPr/>
        </p:nvGrpSpPr>
        <p:grpSpPr>
          <a:xfrm rot="0">
            <a:off x="2984155" y="7503719"/>
            <a:ext cx="772910" cy="458429"/>
            <a:chOff x="0" y="0"/>
            <a:chExt cx="269388" cy="159779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0" id="80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Freeform 81" id="81"/>
          <p:cNvSpPr/>
          <p:nvPr/>
        </p:nvSpPr>
        <p:spPr>
          <a:xfrm flipH="false" flipV="false" rot="0">
            <a:off x="870369" y="7486559"/>
            <a:ext cx="456582" cy="511209"/>
          </a:xfrm>
          <a:custGeom>
            <a:avLst/>
            <a:gdLst/>
            <a:ahLst/>
            <a:cxnLst/>
            <a:rect r="r" b="b" t="t" l="l"/>
            <a:pathLst>
              <a:path h="511209" w="456582">
                <a:moveTo>
                  <a:pt x="0" y="0"/>
                </a:moveTo>
                <a:lnTo>
                  <a:pt x="456583" y="0"/>
                </a:lnTo>
                <a:lnTo>
                  <a:pt x="456583" y="511210"/>
                </a:lnTo>
                <a:lnTo>
                  <a:pt x="0" y="51121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2" id="82"/>
          <p:cNvSpPr/>
          <p:nvPr/>
        </p:nvSpPr>
        <p:spPr>
          <a:xfrm flipH="false" flipV="false" rot="0">
            <a:off x="1932193" y="7466167"/>
            <a:ext cx="504636" cy="551995"/>
          </a:xfrm>
          <a:custGeom>
            <a:avLst/>
            <a:gdLst/>
            <a:ahLst/>
            <a:cxnLst/>
            <a:rect r="r" b="b" t="t" l="l"/>
            <a:pathLst>
              <a:path h="551995" w="504636">
                <a:moveTo>
                  <a:pt x="0" y="0"/>
                </a:moveTo>
                <a:lnTo>
                  <a:pt x="504636" y="0"/>
                </a:lnTo>
                <a:lnTo>
                  <a:pt x="504636" y="551994"/>
                </a:lnTo>
                <a:lnTo>
                  <a:pt x="0" y="55199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3" id="83"/>
          <p:cNvSpPr txBox="true"/>
          <p:nvPr/>
        </p:nvSpPr>
        <p:spPr>
          <a:xfrm rot="0">
            <a:off x="570312" y="8411955"/>
            <a:ext cx="152879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7.</a:t>
            </a:r>
          </a:p>
        </p:txBody>
      </p:sp>
      <p:sp>
        <p:nvSpPr>
          <p:cNvPr name="Freeform 84" id="84"/>
          <p:cNvSpPr/>
          <p:nvPr/>
        </p:nvSpPr>
        <p:spPr>
          <a:xfrm flipH="false" flipV="false" rot="0">
            <a:off x="843452" y="8194739"/>
            <a:ext cx="496167" cy="525803"/>
          </a:xfrm>
          <a:custGeom>
            <a:avLst/>
            <a:gdLst/>
            <a:ahLst/>
            <a:cxnLst/>
            <a:rect r="r" b="b" t="t" l="l"/>
            <a:pathLst>
              <a:path h="525803" w="496167">
                <a:moveTo>
                  <a:pt x="0" y="0"/>
                </a:moveTo>
                <a:lnTo>
                  <a:pt x="496167" y="0"/>
                </a:lnTo>
                <a:lnTo>
                  <a:pt x="496167" y="525803"/>
                </a:lnTo>
                <a:lnTo>
                  <a:pt x="0" y="52580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5" id="85"/>
          <p:cNvSpPr/>
          <p:nvPr/>
        </p:nvSpPr>
        <p:spPr>
          <a:xfrm flipH="false" flipV="false" rot="0">
            <a:off x="1537548" y="8419257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6" id="86"/>
          <p:cNvSpPr/>
          <p:nvPr/>
        </p:nvSpPr>
        <p:spPr>
          <a:xfrm flipH="false" flipV="false" rot="0">
            <a:off x="1885958" y="8293242"/>
            <a:ext cx="648014" cy="338145"/>
          </a:xfrm>
          <a:custGeom>
            <a:avLst/>
            <a:gdLst/>
            <a:ahLst/>
            <a:cxnLst/>
            <a:rect r="r" b="b" t="t" l="l"/>
            <a:pathLst>
              <a:path h="338145" w="648014">
                <a:moveTo>
                  <a:pt x="0" y="0"/>
                </a:moveTo>
                <a:lnTo>
                  <a:pt x="648014" y="0"/>
                </a:lnTo>
                <a:lnTo>
                  <a:pt x="648014" y="338145"/>
                </a:lnTo>
                <a:lnTo>
                  <a:pt x="0" y="33814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7" id="87"/>
          <p:cNvSpPr/>
          <p:nvPr/>
        </p:nvSpPr>
        <p:spPr>
          <a:xfrm flipH="false" flipV="false" rot="0">
            <a:off x="2651433" y="8427062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6"/>
                </a:lnTo>
                <a:lnTo>
                  <a:pt x="0" y="110936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88" id="88"/>
          <p:cNvGrpSpPr/>
          <p:nvPr/>
        </p:nvGrpSpPr>
        <p:grpSpPr>
          <a:xfrm rot="0">
            <a:off x="2984155" y="8253316"/>
            <a:ext cx="772910" cy="458429"/>
            <a:chOff x="0" y="0"/>
            <a:chExt cx="269388" cy="159779"/>
          </a:xfrm>
        </p:grpSpPr>
        <p:sp>
          <p:nvSpPr>
            <p:cNvPr name="Freeform 89" id="89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0" id="90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TextBox 91" id="91"/>
          <p:cNvSpPr txBox="true"/>
          <p:nvPr/>
        </p:nvSpPr>
        <p:spPr>
          <a:xfrm rot="0">
            <a:off x="570312" y="9168832"/>
            <a:ext cx="152879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8.</a:t>
            </a:r>
          </a:p>
        </p:txBody>
      </p:sp>
      <p:sp>
        <p:nvSpPr>
          <p:cNvPr name="Freeform 92" id="92"/>
          <p:cNvSpPr/>
          <p:nvPr/>
        </p:nvSpPr>
        <p:spPr>
          <a:xfrm flipH="false" flipV="false" rot="0">
            <a:off x="774654" y="9041335"/>
            <a:ext cx="645382" cy="381582"/>
          </a:xfrm>
          <a:custGeom>
            <a:avLst/>
            <a:gdLst/>
            <a:ahLst/>
            <a:cxnLst/>
            <a:rect r="r" b="b" t="t" l="l"/>
            <a:pathLst>
              <a:path h="381582" w="645382">
                <a:moveTo>
                  <a:pt x="0" y="0"/>
                </a:moveTo>
                <a:lnTo>
                  <a:pt x="645382" y="0"/>
                </a:lnTo>
                <a:lnTo>
                  <a:pt x="645382" y="381583"/>
                </a:lnTo>
                <a:lnTo>
                  <a:pt x="0" y="381583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3" id="93"/>
          <p:cNvSpPr/>
          <p:nvPr/>
        </p:nvSpPr>
        <p:spPr>
          <a:xfrm flipH="false" flipV="false" rot="0">
            <a:off x="1537548" y="9168113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4" id="94"/>
          <p:cNvSpPr/>
          <p:nvPr/>
        </p:nvSpPr>
        <p:spPr>
          <a:xfrm flipH="false" flipV="false" rot="0">
            <a:off x="1967838" y="9002912"/>
            <a:ext cx="444965" cy="449872"/>
          </a:xfrm>
          <a:custGeom>
            <a:avLst/>
            <a:gdLst/>
            <a:ahLst/>
            <a:cxnLst/>
            <a:rect r="r" b="b" t="t" l="l"/>
            <a:pathLst>
              <a:path h="449872" w="444965">
                <a:moveTo>
                  <a:pt x="0" y="0"/>
                </a:moveTo>
                <a:lnTo>
                  <a:pt x="444964" y="0"/>
                </a:lnTo>
                <a:lnTo>
                  <a:pt x="444964" y="449872"/>
                </a:lnTo>
                <a:lnTo>
                  <a:pt x="0" y="44987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5" id="95"/>
          <p:cNvSpPr/>
          <p:nvPr/>
        </p:nvSpPr>
        <p:spPr>
          <a:xfrm flipH="false" flipV="false" rot="0">
            <a:off x="2651433" y="9176659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5"/>
                </a:lnTo>
                <a:lnTo>
                  <a:pt x="0" y="110935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6" id="96"/>
          <p:cNvGrpSpPr/>
          <p:nvPr/>
        </p:nvGrpSpPr>
        <p:grpSpPr>
          <a:xfrm rot="0">
            <a:off x="2984155" y="9002912"/>
            <a:ext cx="772910" cy="458429"/>
            <a:chOff x="0" y="0"/>
            <a:chExt cx="269388" cy="159779"/>
          </a:xfrm>
        </p:grpSpPr>
        <p:sp>
          <p:nvSpPr>
            <p:cNvPr name="Freeform 97" id="97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8" id="98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Freeform 99" id="99"/>
          <p:cNvSpPr/>
          <p:nvPr/>
        </p:nvSpPr>
        <p:spPr>
          <a:xfrm flipH="false" flipV="false" rot="0">
            <a:off x="1967838" y="3722048"/>
            <a:ext cx="496167" cy="525803"/>
          </a:xfrm>
          <a:custGeom>
            <a:avLst/>
            <a:gdLst/>
            <a:ahLst/>
            <a:cxnLst/>
            <a:rect r="r" b="b" t="t" l="l"/>
            <a:pathLst>
              <a:path h="525803" w="496167">
                <a:moveTo>
                  <a:pt x="0" y="0"/>
                </a:moveTo>
                <a:lnTo>
                  <a:pt x="496166" y="0"/>
                </a:lnTo>
                <a:lnTo>
                  <a:pt x="496166" y="525803"/>
                </a:lnTo>
                <a:lnTo>
                  <a:pt x="0" y="52580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0" id="100"/>
          <p:cNvSpPr txBox="true"/>
          <p:nvPr/>
        </p:nvSpPr>
        <p:spPr>
          <a:xfrm rot="0">
            <a:off x="3998419" y="3872500"/>
            <a:ext cx="152879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9.</a:t>
            </a:r>
          </a:p>
        </p:txBody>
      </p:sp>
      <p:sp>
        <p:nvSpPr>
          <p:cNvPr name="Freeform 101" id="101"/>
          <p:cNvSpPr/>
          <p:nvPr/>
        </p:nvSpPr>
        <p:spPr>
          <a:xfrm flipH="false" flipV="false" rot="0">
            <a:off x="4917044" y="3920936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2" id="102"/>
          <p:cNvSpPr/>
          <p:nvPr/>
        </p:nvSpPr>
        <p:spPr>
          <a:xfrm flipH="false" flipV="false" rot="0">
            <a:off x="5889568" y="3938256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6"/>
                </a:lnTo>
                <a:lnTo>
                  <a:pt x="0" y="110936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03" id="103"/>
          <p:cNvGrpSpPr/>
          <p:nvPr/>
        </p:nvGrpSpPr>
        <p:grpSpPr>
          <a:xfrm rot="0">
            <a:off x="6219409" y="3764509"/>
            <a:ext cx="772910" cy="458429"/>
            <a:chOff x="0" y="0"/>
            <a:chExt cx="269388" cy="159779"/>
          </a:xfrm>
        </p:grpSpPr>
        <p:sp>
          <p:nvSpPr>
            <p:cNvPr name="Freeform 104" id="104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5" id="105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Freeform 106" id="106"/>
          <p:cNvSpPr/>
          <p:nvPr/>
        </p:nvSpPr>
        <p:spPr>
          <a:xfrm flipH="false" flipV="false" rot="0">
            <a:off x="4293213" y="3755295"/>
            <a:ext cx="409836" cy="458870"/>
          </a:xfrm>
          <a:custGeom>
            <a:avLst/>
            <a:gdLst/>
            <a:ahLst/>
            <a:cxnLst/>
            <a:rect r="r" b="b" t="t" l="l"/>
            <a:pathLst>
              <a:path h="458870" w="409836">
                <a:moveTo>
                  <a:pt x="0" y="0"/>
                </a:moveTo>
                <a:lnTo>
                  <a:pt x="409835" y="0"/>
                </a:lnTo>
                <a:lnTo>
                  <a:pt x="409835" y="458869"/>
                </a:lnTo>
                <a:lnTo>
                  <a:pt x="0" y="458869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7" id="107"/>
          <p:cNvSpPr/>
          <p:nvPr/>
        </p:nvSpPr>
        <p:spPr>
          <a:xfrm flipH="false" flipV="false" rot="0">
            <a:off x="5250507" y="3696854"/>
            <a:ext cx="496167" cy="525803"/>
          </a:xfrm>
          <a:custGeom>
            <a:avLst/>
            <a:gdLst/>
            <a:ahLst/>
            <a:cxnLst/>
            <a:rect r="r" b="b" t="t" l="l"/>
            <a:pathLst>
              <a:path h="525803" w="496167">
                <a:moveTo>
                  <a:pt x="0" y="0"/>
                </a:moveTo>
                <a:lnTo>
                  <a:pt x="496167" y="0"/>
                </a:lnTo>
                <a:lnTo>
                  <a:pt x="496167" y="525803"/>
                </a:lnTo>
                <a:lnTo>
                  <a:pt x="0" y="52580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8" id="108"/>
          <p:cNvSpPr txBox="true"/>
          <p:nvPr/>
        </p:nvSpPr>
        <p:spPr>
          <a:xfrm rot="0">
            <a:off x="3937785" y="4630537"/>
            <a:ext cx="274146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10.</a:t>
            </a:r>
          </a:p>
        </p:txBody>
      </p:sp>
      <p:sp>
        <p:nvSpPr>
          <p:cNvPr name="Freeform 109" id="109"/>
          <p:cNvSpPr/>
          <p:nvPr/>
        </p:nvSpPr>
        <p:spPr>
          <a:xfrm flipH="false" flipV="false" rot="0">
            <a:off x="4240993" y="4460395"/>
            <a:ext cx="504636" cy="551995"/>
          </a:xfrm>
          <a:custGeom>
            <a:avLst/>
            <a:gdLst/>
            <a:ahLst/>
            <a:cxnLst/>
            <a:rect r="r" b="b" t="t" l="l"/>
            <a:pathLst>
              <a:path h="551995" w="504636">
                <a:moveTo>
                  <a:pt x="0" y="0"/>
                </a:moveTo>
                <a:lnTo>
                  <a:pt x="504636" y="0"/>
                </a:lnTo>
                <a:lnTo>
                  <a:pt x="504636" y="551995"/>
                </a:lnTo>
                <a:lnTo>
                  <a:pt x="0" y="55199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0" id="110"/>
          <p:cNvSpPr/>
          <p:nvPr/>
        </p:nvSpPr>
        <p:spPr>
          <a:xfrm flipH="false" flipV="false" rot="0">
            <a:off x="4916502" y="4653153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1" id="111"/>
          <p:cNvSpPr/>
          <p:nvPr/>
        </p:nvSpPr>
        <p:spPr>
          <a:xfrm flipH="false" flipV="false" rot="0">
            <a:off x="5246273" y="4451505"/>
            <a:ext cx="504636" cy="551995"/>
          </a:xfrm>
          <a:custGeom>
            <a:avLst/>
            <a:gdLst/>
            <a:ahLst/>
            <a:cxnLst/>
            <a:rect r="r" b="b" t="t" l="l"/>
            <a:pathLst>
              <a:path h="551995" w="504636">
                <a:moveTo>
                  <a:pt x="0" y="0"/>
                </a:moveTo>
                <a:lnTo>
                  <a:pt x="504636" y="0"/>
                </a:lnTo>
                <a:lnTo>
                  <a:pt x="504636" y="551995"/>
                </a:lnTo>
                <a:lnTo>
                  <a:pt x="0" y="55199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2" id="112"/>
          <p:cNvSpPr/>
          <p:nvPr/>
        </p:nvSpPr>
        <p:spPr>
          <a:xfrm flipH="false" flipV="false" rot="0">
            <a:off x="5889568" y="4672035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5"/>
                </a:lnTo>
                <a:lnTo>
                  <a:pt x="0" y="110935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13" id="113"/>
          <p:cNvGrpSpPr/>
          <p:nvPr/>
        </p:nvGrpSpPr>
        <p:grpSpPr>
          <a:xfrm rot="0">
            <a:off x="6219409" y="4511630"/>
            <a:ext cx="772910" cy="458429"/>
            <a:chOff x="0" y="0"/>
            <a:chExt cx="269388" cy="159779"/>
          </a:xfrm>
        </p:grpSpPr>
        <p:sp>
          <p:nvSpPr>
            <p:cNvPr name="Freeform 114" id="114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15" id="115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TextBox 116" id="116"/>
          <p:cNvSpPr txBox="true"/>
          <p:nvPr/>
        </p:nvSpPr>
        <p:spPr>
          <a:xfrm rot="0">
            <a:off x="3937785" y="5388574"/>
            <a:ext cx="274146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11.</a:t>
            </a:r>
          </a:p>
        </p:txBody>
      </p:sp>
      <p:sp>
        <p:nvSpPr>
          <p:cNvPr name="Freeform 117" id="117"/>
          <p:cNvSpPr/>
          <p:nvPr/>
        </p:nvSpPr>
        <p:spPr>
          <a:xfrm flipH="false" flipV="false" rot="0">
            <a:off x="4275648" y="5267178"/>
            <a:ext cx="444965" cy="449872"/>
          </a:xfrm>
          <a:custGeom>
            <a:avLst/>
            <a:gdLst/>
            <a:ahLst/>
            <a:cxnLst/>
            <a:rect r="r" b="b" t="t" l="l"/>
            <a:pathLst>
              <a:path h="449872" w="444965">
                <a:moveTo>
                  <a:pt x="0" y="0"/>
                </a:moveTo>
                <a:lnTo>
                  <a:pt x="444965" y="0"/>
                </a:lnTo>
                <a:lnTo>
                  <a:pt x="444965" y="449872"/>
                </a:lnTo>
                <a:lnTo>
                  <a:pt x="0" y="44987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8" id="118"/>
          <p:cNvSpPr/>
          <p:nvPr/>
        </p:nvSpPr>
        <p:spPr>
          <a:xfrm flipH="false" flipV="false" rot="0">
            <a:off x="4917044" y="5409041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9" id="119"/>
          <p:cNvSpPr/>
          <p:nvPr/>
        </p:nvSpPr>
        <p:spPr>
          <a:xfrm flipH="false" flipV="false" rot="0">
            <a:off x="5183823" y="5315299"/>
            <a:ext cx="648014" cy="338145"/>
          </a:xfrm>
          <a:custGeom>
            <a:avLst/>
            <a:gdLst/>
            <a:ahLst/>
            <a:cxnLst/>
            <a:rect r="r" b="b" t="t" l="l"/>
            <a:pathLst>
              <a:path h="338145" w="648014">
                <a:moveTo>
                  <a:pt x="0" y="0"/>
                </a:moveTo>
                <a:lnTo>
                  <a:pt x="648014" y="0"/>
                </a:lnTo>
                <a:lnTo>
                  <a:pt x="648014" y="338145"/>
                </a:lnTo>
                <a:lnTo>
                  <a:pt x="0" y="33814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0" id="120"/>
          <p:cNvSpPr/>
          <p:nvPr/>
        </p:nvSpPr>
        <p:spPr>
          <a:xfrm flipH="false" flipV="false" rot="0">
            <a:off x="5889568" y="5444411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5"/>
                </a:lnTo>
                <a:lnTo>
                  <a:pt x="0" y="110935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21" id="121"/>
          <p:cNvGrpSpPr/>
          <p:nvPr/>
        </p:nvGrpSpPr>
        <p:grpSpPr>
          <a:xfrm rot="0">
            <a:off x="6219409" y="5258751"/>
            <a:ext cx="772910" cy="458429"/>
            <a:chOff x="0" y="0"/>
            <a:chExt cx="269388" cy="159779"/>
          </a:xfrm>
        </p:grpSpPr>
        <p:sp>
          <p:nvSpPr>
            <p:cNvPr name="Freeform 122" id="122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23" id="123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TextBox 124" id="124"/>
          <p:cNvSpPr txBox="true"/>
          <p:nvPr/>
        </p:nvSpPr>
        <p:spPr>
          <a:xfrm rot="0">
            <a:off x="3937785" y="6146611"/>
            <a:ext cx="274146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12.</a:t>
            </a:r>
          </a:p>
        </p:txBody>
      </p:sp>
      <p:sp>
        <p:nvSpPr>
          <p:cNvPr name="Freeform 125" id="125"/>
          <p:cNvSpPr/>
          <p:nvPr/>
        </p:nvSpPr>
        <p:spPr>
          <a:xfrm flipH="false" flipV="false" rot="0">
            <a:off x="4175439" y="6030057"/>
            <a:ext cx="645382" cy="381582"/>
          </a:xfrm>
          <a:custGeom>
            <a:avLst/>
            <a:gdLst/>
            <a:ahLst/>
            <a:cxnLst/>
            <a:rect r="r" b="b" t="t" l="l"/>
            <a:pathLst>
              <a:path h="381582" w="645382">
                <a:moveTo>
                  <a:pt x="0" y="0"/>
                </a:moveTo>
                <a:lnTo>
                  <a:pt x="645383" y="0"/>
                </a:lnTo>
                <a:lnTo>
                  <a:pt x="645383" y="381582"/>
                </a:lnTo>
                <a:lnTo>
                  <a:pt x="0" y="381582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6" id="126"/>
          <p:cNvSpPr/>
          <p:nvPr/>
        </p:nvSpPr>
        <p:spPr>
          <a:xfrm flipH="false" flipV="false" rot="0">
            <a:off x="4926096" y="6164929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7" id="127"/>
          <p:cNvSpPr/>
          <p:nvPr/>
        </p:nvSpPr>
        <p:spPr>
          <a:xfrm flipH="false" flipV="false" rot="0">
            <a:off x="5270299" y="5965243"/>
            <a:ext cx="456582" cy="511209"/>
          </a:xfrm>
          <a:custGeom>
            <a:avLst/>
            <a:gdLst/>
            <a:ahLst/>
            <a:cxnLst/>
            <a:rect r="r" b="b" t="t" l="l"/>
            <a:pathLst>
              <a:path h="511209" w="456582">
                <a:moveTo>
                  <a:pt x="0" y="0"/>
                </a:moveTo>
                <a:lnTo>
                  <a:pt x="456583" y="0"/>
                </a:lnTo>
                <a:lnTo>
                  <a:pt x="456583" y="511210"/>
                </a:lnTo>
                <a:lnTo>
                  <a:pt x="0" y="51121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8" id="128"/>
          <p:cNvSpPr/>
          <p:nvPr/>
        </p:nvSpPr>
        <p:spPr>
          <a:xfrm flipH="false" flipV="false" rot="0">
            <a:off x="5889568" y="6179102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5"/>
                </a:lnTo>
                <a:lnTo>
                  <a:pt x="0" y="110935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29" id="129"/>
          <p:cNvGrpSpPr/>
          <p:nvPr/>
        </p:nvGrpSpPr>
        <p:grpSpPr>
          <a:xfrm rot="0">
            <a:off x="6219409" y="6005872"/>
            <a:ext cx="772910" cy="458429"/>
            <a:chOff x="0" y="0"/>
            <a:chExt cx="269388" cy="159779"/>
          </a:xfrm>
        </p:grpSpPr>
        <p:sp>
          <p:nvSpPr>
            <p:cNvPr name="Freeform 130" id="130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1" id="131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TextBox 132" id="132"/>
          <p:cNvSpPr txBox="true"/>
          <p:nvPr/>
        </p:nvSpPr>
        <p:spPr>
          <a:xfrm rot="0">
            <a:off x="3937785" y="6904648"/>
            <a:ext cx="274146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13.</a:t>
            </a:r>
          </a:p>
        </p:txBody>
      </p:sp>
      <p:sp>
        <p:nvSpPr>
          <p:cNvPr name="Freeform 133" id="133"/>
          <p:cNvSpPr/>
          <p:nvPr/>
        </p:nvSpPr>
        <p:spPr>
          <a:xfrm flipH="false" flipV="false" rot="0">
            <a:off x="4252577" y="6650892"/>
            <a:ext cx="496167" cy="525803"/>
          </a:xfrm>
          <a:custGeom>
            <a:avLst/>
            <a:gdLst/>
            <a:ahLst/>
            <a:cxnLst/>
            <a:rect r="r" b="b" t="t" l="l"/>
            <a:pathLst>
              <a:path h="525803" w="496167">
                <a:moveTo>
                  <a:pt x="0" y="0"/>
                </a:moveTo>
                <a:lnTo>
                  <a:pt x="496167" y="0"/>
                </a:lnTo>
                <a:lnTo>
                  <a:pt x="496167" y="525803"/>
                </a:lnTo>
                <a:lnTo>
                  <a:pt x="0" y="52580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4" id="134"/>
          <p:cNvSpPr/>
          <p:nvPr/>
        </p:nvSpPr>
        <p:spPr>
          <a:xfrm flipH="false" flipV="false" rot="0">
            <a:off x="4917044" y="6842022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5" id="135"/>
          <p:cNvSpPr/>
          <p:nvPr/>
        </p:nvSpPr>
        <p:spPr>
          <a:xfrm flipH="false" flipV="false" rot="0">
            <a:off x="5242038" y="6681122"/>
            <a:ext cx="504636" cy="551995"/>
          </a:xfrm>
          <a:custGeom>
            <a:avLst/>
            <a:gdLst/>
            <a:ahLst/>
            <a:cxnLst/>
            <a:rect r="r" b="b" t="t" l="l"/>
            <a:pathLst>
              <a:path h="551995" w="504636">
                <a:moveTo>
                  <a:pt x="0" y="0"/>
                </a:moveTo>
                <a:lnTo>
                  <a:pt x="504636" y="0"/>
                </a:lnTo>
                <a:lnTo>
                  <a:pt x="504636" y="551994"/>
                </a:lnTo>
                <a:lnTo>
                  <a:pt x="0" y="55199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6" id="136"/>
          <p:cNvSpPr/>
          <p:nvPr/>
        </p:nvSpPr>
        <p:spPr>
          <a:xfrm flipH="false" flipV="false" rot="0">
            <a:off x="5889568" y="6913793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5"/>
                </a:lnTo>
                <a:lnTo>
                  <a:pt x="0" y="110935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37" id="137"/>
          <p:cNvGrpSpPr/>
          <p:nvPr/>
        </p:nvGrpSpPr>
        <p:grpSpPr>
          <a:xfrm rot="0">
            <a:off x="6219409" y="6752993"/>
            <a:ext cx="772910" cy="458429"/>
            <a:chOff x="0" y="0"/>
            <a:chExt cx="269388" cy="159779"/>
          </a:xfrm>
        </p:grpSpPr>
        <p:sp>
          <p:nvSpPr>
            <p:cNvPr name="Freeform 138" id="138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9" id="139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TextBox 140" id="140"/>
          <p:cNvSpPr txBox="true"/>
          <p:nvPr/>
        </p:nvSpPr>
        <p:spPr>
          <a:xfrm rot="0">
            <a:off x="3937785" y="7662685"/>
            <a:ext cx="274146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14.</a:t>
            </a:r>
          </a:p>
        </p:txBody>
      </p:sp>
      <p:sp>
        <p:nvSpPr>
          <p:cNvPr name="Freeform 141" id="141"/>
          <p:cNvSpPr/>
          <p:nvPr/>
        </p:nvSpPr>
        <p:spPr>
          <a:xfrm flipH="false" flipV="false" rot="0">
            <a:off x="4211931" y="7575106"/>
            <a:ext cx="648014" cy="338145"/>
          </a:xfrm>
          <a:custGeom>
            <a:avLst/>
            <a:gdLst/>
            <a:ahLst/>
            <a:cxnLst/>
            <a:rect r="r" b="b" t="t" l="l"/>
            <a:pathLst>
              <a:path h="338145" w="648014">
                <a:moveTo>
                  <a:pt x="0" y="0"/>
                </a:moveTo>
                <a:lnTo>
                  <a:pt x="648014" y="0"/>
                </a:lnTo>
                <a:lnTo>
                  <a:pt x="648014" y="338146"/>
                </a:lnTo>
                <a:lnTo>
                  <a:pt x="0" y="33814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2" id="142"/>
          <p:cNvSpPr/>
          <p:nvPr/>
        </p:nvSpPr>
        <p:spPr>
          <a:xfrm flipH="false" flipV="false" rot="0">
            <a:off x="4926096" y="7667814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3" id="143"/>
          <p:cNvSpPr/>
          <p:nvPr/>
        </p:nvSpPr>
        <p:spPr>
          <a:xfrm flipH="false" flipV="false" rot="0">
            <a:off x="5170349" y="7575106"/>
            <a:ext cx="648014" cy="338145"/>
          </a:xfrm>
          <a:custGeom>
            <a:avLst/>
            <a:gdLst/>
            <a:ahLst/>
            <a:cxnLst/>
            <a:rect r="r" b="b" t="t" l="l"/>
            <a:pathLst>
              <a:path h="338145" w="648014">
                <a:moveTo>
                  <a:pt x="0" y="0"/>
                </a:moveTo>
                <a:lnTo>
                  <a:pt x="648014" y="0"/>
                </a:lnTo>
                <a:lnTo>
                  <a:pt x="648014" y="338146"/>
                </a:lnTo>
                <a:lnTo>
                  <a:pt x="0" y="33814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4" id="144"/>
          <p:cNvSpPr/>
          <p:nvPr/>
        </p:nvSpPr>
        <p:spPr>
          <a:xfrm flipH="false" flipV="false" rot="0">
            <a:off x="5885047" y="7688711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6"/>
                </a:lnTo>
                <a:lnTo>
                  <a:pt x="0" y="110936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45" id="145"/>
          <p:cNvGrpSpPr/>
          <p:nvPr/>
        </p:nvGrpSpPr>
        <p:grpSpPr>
          <a:xfrm rot="0">
            <a:off x="6219409" y="7500114"/>
            <a:ext cx="772910" cy="458429"/>
            <a:chOff x="0" y="0"/>
            <a:chExt cx="269388" cy="159779"/>
          </a:xfrm>
        </p:grpSpPr>
        <p:sp>
          <p:nvSpPr>
            <p:cNvPr name="Freeform 146" id="146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47" id="147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TextBox 148" id="148"/>
          <p:cNvSpPr txBox="true"/>
          <p:nvPr/>
        </p:nvSpPr>
        <p:spPr>
          <a:xfrm rot="0">
            <a:off x="3937785" y="8420722"/>
            <a:ext cx="274146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15.</a:t>
            </a:r>
          </a:p>
        </p:txBody>
      </p:sp>
      <p:sp>
        <p:nvSpPr>
          <p:cNvPr name="Freeform 149" id="149"/>
          <p:cNvSpPr/>
          <p:nvPr/>
        </p:nvSpPr>
        <p:spPr>
          <a:xfrm flipH="false" flipV="false" rot="0">
            <a:off x="4266097" y="8244311"/>
            <a:ext cx="444965" cy="449872"/>
          </a:xfrm>
          <a:custGeom>
            <a:avLst/>
            <a:gdLst/>
            <a:ahLst/>
            <a:cxnLst/>
            <a:rect r="r" b="b" t="t" l="l"/>
            <a:pathLst>
              <a:path h="449872" w="444965">
                <a:moveTo>
                  <a:pt x="0" y="0"/>
                </a:moveTo>
                <a:lnTo>
                  <a:pt x="444965" y="0"/>
                </a:lnTo>
                <a:lnTo>
                  <a:pt x="444965" y="449872"/>
                </a:lnTo>
                <a:lnTo>
                  <a:pt x="0" y="44987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0" id="150"/>
          <p:cNvSpPr/>
          <p:nvPr/>
        </p:nvSpPr>
        <p:spPr>
          <a:xfrm flipH="false" flipV="false" rot="0">
            <a:off x="4926096" y="8401672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700"/>
                </a:lnTo>
                <a:lnTo>
                  <a:pt x="0" y="148700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1" id="151"/>
          <p:cNvSpPr/>
          <p:nvPr/>
        </p:nvSpPr>
        <p:spPr>
          <a:xfrm flipH="false" flipV="false" rot="0">
            <a:off x="5242038" y="8187153"/>
            <a:ext cx="496167" cy="525803"/>
          </a:xfrm>
          <a:custGeom>
            <a:avLst/>
            <a:gdLst/>
            <a:ahLst/>
            <a:cxnLst/>
            <a:rect r="r" b="b" t="t" l="l"/>
            <a:pathLst>
              <a:path h="525803" w="496167">
                <a:moveTo>
                  <a:pt x="0" y="0"/>
                </a:moveTo>
                <a:lnTo>
                  <a:pt x="496167" y="0"/>
                </a:lnTo>
                <a:lnTo>
                  <a:pt x="496167" y="525803"/>
                </a:lnTo>
                <a:lnTo>
                  <a:pt x="0" y="52580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2" id="152"/>
          <p:cNvSpPr/>
          <p:nvPr/>
        </p:nvSpPr>
        <p:spPr>
          <a:xfrm flipH="false" flipV="false" rot="0">
            <a:off x="5889568" y="8420554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6"/>
                </a:lnTo>
                <a:lnTo>
                  <a:pt x="0" y="110936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53" id="153"/>
          <p:cNvGrpSpPr/>
          <p:nvPr/>
        </p:nvGrpSpPr>
        <p:grpSpPr>
          <a:xfrm rot="0">
            <a:off x="6219409" y="8247235"/>
            <a:ext cx="772910" cy="458429"/>
            <a:chOff x="0" y="0"/>
            <a:chExt cx="269388" cy="159779"/>
          </a:xfrm>
        </p:grpSpPr>
        <p:sp>
          <p:nvSpPr>
            <p:cNvPr name="Freeform 154" id="154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5" id="155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TextBox 156" id="156"/>
          <p:cNvSpPr txBox="true"/>
          <p:nvPr/>
        </p:nvSpPr>
        <p:spPr>
          <a:xfrm rot="0">
            <a:off x="3937785" y="9178759"/>
            <a:ext cx="274146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16.</a:t>
            </a:r>
          </a:p>
        </p:txBody>
      </p:sp>
      <p:sp>
        <p:nvSpPr>
          <p:cNvPr name="Freeform 157" id="157"/>
          <p:cNvSpPr/>
          <p:nvPr/>
        </p:nvSpPr>
        <p:spPr>
          <a:xfrm flipH="false" flipV="false" rot="0">
            <a:off x="4242071" y="8966465"/>
            <a:ext cx="504636" cy="551995"/>
          </a:xfrm>
          <a:custGeom>
            <a:avLst/>
            <a:gdLst/>
            <a:ahLst/>
            <a:cxnLst/>
            <a:rect r="r" b="b" t="t" l="l"/>
            <a:pathLst>
              <a:path h="551995" w="504636">
                <a:moveTo>
                  <a:pt x="0" y="0"/>
                </a:moveTo>
                <a:lnTo>
                  <a:pt x="504636" y="0"/>
                </a:lnTo>
                <a:lnTo>
                  <a:pt x="504636" y="551995"/>
                </a:lnTo>
                <a:lnTo>
                  <a:pt x="0" y="55199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8" id="158"/>
          <p:cNvSpPr/>
          <p:nvPr/>
        </p:nvSpPr>
        <p:spPr>
          <a:xfrm flipH="false" flipV="false" rot="0">
            <a:off x="4926096" y="9168113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9" id="159"/>
          <p:cNvSpPr/>
          <p:nvPr/>
        </p:nvSpPr>
        <p:spPr>
          <a:xfrm flipH="false" flipV="false" rot="0">
            <a:off x="5242038" y="8966465"/>
            <a:ext cx="504636" cy="551995"/>
          </a:xfrm>
          <a:custGeom>
            <a:avLst/>
            <a:gdLst/>
            <a:ahLst/>
            <a:cxnLst/>
            <a:rect r="r" b="b" t="t" l="l"/>
            <a:pathLst>
              <a:path h="551995" w="504636">
                <a:moveTo>
                  <a:pt x="0" y="0"/>
                </a:moveTo>
                <a:lnTo>
                  <a:pt x="504636" y="0"/>
                </a:lnTo>
                <a:lnTo>
                  <a:pt x="504636" y="551995"/>
                </a:lnTo>
                <a:lnTo>
                  <a:pt x="0" y="55199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0" id="160"/>
          <p:cNvSpPr/>
          <p:nvPr/>
        </p:nvSpPr>
        <p:spPr>
          <a:xfrm flipH="false" flipV="false" rot="0">
            <a:off x="5889568" y="9168102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6"/>
                </a:lnTo>
                <a:lnTo>
                  <a:pt x="0" y="110936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61" id="161"/>
          <p:cNvGrpSpPr/>
          <p:nvPr/>
        </p:nvGrpSpPr>
        <p:grpSpPr>
          <a:xfrm rot="0">
            <a:off x="6219409" y="8994356"/>
            <a:ext cx="772910" cy="458429"/>
            <a:chOff x="0" y="0"/>
            <a:chExt cx="269388" cy="159779"/>
          </a:xfrm>
        </p:grpSpPr>
        <p:sp>
          <p:nvSpPr>
            <p:cNvPr name="Freeform 162" id="162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63" id="163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>
            <a:off x="586525" y="1205603"/>
            <a:ext cx="6405794" cy="4632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3" id="3"/>
          <p:cNvGrpSpPr/>
          <p:nvPr/>
        </p:nvGrpSpPr>
        <p:grpSpPr>
          <a:xfrm rot="0">
            <a:off x="1658933" y="2293539"/>
            <a:ext cx="973818" cy="1026805"/>
            <a:chOff x="0" y="0"/>
            <a:chExt cx="334269" cy="35245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34269" cy="352457"/>
            </a:xfrm>
            <a:custGeom>
              <a:avLst/>
              <a:gdLst/>
              <a:ahLst/>
              <a:cxnLst/>
              <a:rect r="r" b="b" t="t" l="l"/>
              <a:pathLst>
                <a:path h="352457" w="334269">
                  <a:moveTo>
                    <a:pt x="0" y="0"/>
                  </a:moveTo>
                  <a:lnTo>
                    <a:pt x="334269" y="0"/>
                  </a:lnTo>
                  <a:lnTo>
                    <a:pt x="334269" y="352457"/>
                  </a:lnTo>
                  <a:lnTo>
                    <a:pt x="0" y="35245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334269" cy="390557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Freeform 6" id="6"/>
          <p:cNvSpPr/>
          <p:nvPr/>
        </p:nvSpPr>
        <p:spPr>
          <a:xfrm flipH="false" flipV="false" rot="0">
            <a:off x="1883025" y="2359871"/>
            <a:ext cx="525634" cy="574964"/>
          </a:xfrm>
          <a:custGeom>
            <a:avLst/>
            <a:gdLst/>
            <a:ahLst/>
            <a:cxnLst/>
            <a:rect r="r" b="b" t="t" l="l"/>
            <a:pathLst>
              <a:path h="574964" w="525634">
                <a:moveTo>
                  <a:pt x="0" y="0"/>
                </a:moveTo>
                <a:lnTo>
                  <a:pt x="525634" y="0"/>
                </a:lnTo>
                <a:lnTo>
                  <a:pt x="525634" y="574963"/>
                </a:lnTo>
                <a:lnTo>
                  <a:pt x="0" y="57496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7" id="7"/>
          <p:cNvGrpSpPr/>
          <p:nvPr/>
        </p:nvGrpSpPr>
        <p:grpSpPr>
          <a:xfrm rot="0">
            <a:off x="2748825" y="2293539"/>
            <a:ext cx="973818" cy="1026805"/>
            <a:chOff x="0" y="0"/>
            <a:chExt cx="334269" cy="352457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334269" cy="352457"/>
            </a:xfrm>
            <a:custGeom>
              <a:avLst/>
              <a:gdLst/>
              <a:ahLst/>
              <a:cxnLst/>
              <a:rect r="r" b="b" t="t" l="l"/>
              <a:pathLst>
                <a:path h="352457" w="334269">
                  <a:moveTo>
                    <a:pt x="0" y="0"/>
                  </a:moveTo>
                  <a:lnTo>
                    <a:pt x="334269" y="0"/>
                  </a:lnTo>
                  <a:lnTo>
                    <a:pt x="334269" y="352457"/>
                  </a:lnTo>
                  <a:lnTo>
                    <a:pt x="0" y="35245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" id="9"/>
            <p:cNvSpPr txBox="true"/>
            <p:nvPr/>
          </p:nvSpPr>
          <p:spPr>
            <a:xfrm>
              <a:off x="0" y="-38100"/>
              <a:ext cx="334269" cy="390557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Freeform 10" id="10"/>
          <p:cNvSpPr/>
          <p:nvPr/>
        </p:nvSpPr>
        <p:spPr>
          <a:xfrm flipH="false" flipV="false" rot="0">
            <a:off x="2964455" y="2359871"/>
            <a:ext cx="542557" cy="574964"/>
          </a:xfrm>
          <a:custGeom>
            <a:avLst/>
            <a:gdLst/>
            <a:ahLst/>
            <a:cxnLst/>
            <a:rect r="r" b="b" t="t" l="l"/>
            <a:pathLst>
              <a:path h="574964" w="542557">
                <a:moveTo>
                  <a:pt x="0" y="0"/>
                </a:moveTo>
                <a:lnTo>
                  <a:pt x="542557" y="0"/>
                </a:lnTo>
                <a:lnTo>
                  <a:pt x="542557" y="574963"/>
                </a:lnTo>
                <a:lnTo>
                  <a:pt x="0" y="57496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1" id="11"/>
          <p:cNvGrpSpPr/>
          <p:nvPr/>
        </p:nvGrpSpPr>
        <p:grpSpPr>
          <a:xfrm rot="0">
            <a:off x="4928609" y="2293539"/>
            <a:ext cx="973818" cy="1026805"/>
            <a:chOff x="0" y="0"/>
            <a:chExt cx="334269" cy="352457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334269" cy="352457"/>
            </a:xfrm>
            <a:custGeom>
              <a:avLst/>
              <a:gdLst/>
              <a:ahLst/>
              <a:cxnLst/>
              <a:rect r="r" b="b" t="t" l="l"/>
              <a:pathLst>
                <a:path h="352457" w="334269">
                  <a:moveTo>
                    <a:pt x="0" y="0"/>
                  </a:moveTo>
                  <a:lnTo>
                    <a:pt x="334269" y="0"/>
                  </a:lnTo>
                  <a:lnTo>
                    <a:pt x="334269" y="352457"/>
                  </a:lnTo>
                  <a:lnTo>
                    <a:pt x="0" y="35245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0" y="-38100"/>
              <a:ext cx="334269" cy="390557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Freeform 14" id="14"/>
          <p:cNvSpPr/>
          <p:nvPr/>
        </p:nvSpPr>
        <p:spPr>
          <a:xfrm flipH="false" flipV="false" rot="0">
            <a:off x="5131172" y="2386842"/>
            <a:ext cx="568692" cy="574964"/>
          </a:xfrm>
          <a:custGeom>
            <a:avLst/>
            <a:gdLst/>
            <a:ahLst/>
            <a:cxnLst/>
            <a:rect r="r" b="b" t="t" l="l"/>
            <a:pathLst>
              <a:path h="574964" w="568692">
                <a:moveTo>
                  <a:pt x="0" y="0"/>
                </a:moveTo>
                <a:lnTo>
                  <a:pt x="568692" y="0"/>
                </a:lnTo>
                <a:lnTo>
                  <a:pt x="568692" y="574964"/>
                </a:lnTo>
                <a:lnTo>
                  <a:pt x="0" y="57496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5" id="15"/>
          <p:cNvGrpSpPr/>
          <p:nvPr/>
        </p:nvGrpSpPr>
        <p:grpSpPr>
          <a:xfrm rot="0">
            <a:off x="6018501" y="2293539"/>
            <a:ext cx="973818" cy="1026805"/>
            <a:chOff x="0" y="0"/>
            <a:chExt cx="334269" cy="352457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334269" cy="352457"/>
            </a:xfrm>
            <a:custGeom>
              <a:avLst/>
              <a:gdLst/>
              <a:ahLst/>
              <a:cxnLst/>
              <a:rect r="r" b="b" t="t" l="l"/>
              <a:pathLst>
                <a:path h="352457" w="334269">
                  <a:moveTo>
                    <a:pt x="0" y="0"/>
                  </a:moveTo>
                  <a:lnTo>
                    <a:pt x="334269" y="0"/>
                  </a:lnTo>
                  <a:lnTo>
                    <a:pt x="334269" y="352457"/>
                  </a:lnTo>
                  <a:lnTo>
                    <a:pt x="0" y="35245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7" id="17"/>
            <p:cNvSpPr txBox="true"/>
            <p:nvPr/>
          </p:nvSpPr>
          <p:spPr>
            <a:xfrm>
              <a:off x="0" y="-38100"/>
              <a:ext cx="334269" cy="390557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Freeform 18" id="18"/>
          <p:cNvSpPr/>
          <p:nvPr/>
        </p:nvSpPr>
        <p:spPr>
          <a:xfrm flipH="false" flipV="false" rot="0">
            <a:off x="6061593" y="2442732"/>
            <a:ext cx="887635" cy="463184"/>
          </a:xfrm>
          <a:custGeom>
            <a:avLst/>
            <a:gdLst/>
            <a:ahLst/>
            <a:cxnLst/>
            <a:rect r="r" b="b" t="t" l="l"/>
            <a:pathLst>
              <a:path h="463184" w="887635">
                <a:moveTo>
                  <a:pt x="0" y="0"/>
                </a:moveTo>
                <a:lnTo>
                  <a:pt x="887635" y="0"/>
                </a:lnTo>
                <a:lnTo>
                  <a:pt x="887635" y="463184"/>
                </a:lnTo>
                <a:lnTo>
                  <a:pt x="0" y="46318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9" id="19"/>
          <p:cNvGrpSpPr/>
          <p:nvPr/>
        </p:nvGrpSpPr>
        <p:grpSpPr>
          <a:xfrm rot="0">
            <a:off x="3838717" y="2293539"/>
            <a:ext cx="973818" cy="1026805"/>
            <a:chOff x="0" y="0"/>
            <a:chExt cx="334269" cy="352457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334269" cy="352457"/>
            </a:xfrm>
            <a:custGeom>
              <a:avLst/>
              <a:gdLst/>
              <a:ahLst/>
              <a:cxnLst/>
              <a:rect r="r" b="b" t="t" l="l"/>
              <a:pathLst>
                <a:path h="352457" w="334269">
                  <a:moveTo>
                    <a:pt x="0" y="0"/>
                  </a:moveTo>
                  <a:lnTo>
                    <a:pt x="334269" y="0"/>
                  </a:lnTo>
                  <a:lnTo>
                    <a:pt x="334269" y="352457"/>
                  </a:lnTo>
                  <a:lnTo>
                    <a:pt x="0" y="35245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1" id="21"/>
            <p:cNvSpPr txBox="true"/>
            <p:nvPr/>
          </p:nvSpPr>
          <p:spPr>
            <a:xfrm>
              <a:off x="0" y="-38100"/>
              <a:ext cx="334269" cy="390557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Freeform 22" id="22"/>
          <p:cNvSpPr/>
          <p:nvPr/>
        </p:nvSpPr>
        <p:spPr>
          <a:xfrm flipH="false" flipV="false" rot="0">
            <a:off x="4093823" y="2415761"/>
            <a:ext cx="463607" cy="519074"/>
          </a:xfrm>
          <a:custGeom>
            <a:avLst/>
            <a:gdLst/>
            <a:ahLst/>
            <a:cxnLst/>
            <a:rect r="r" b="b" t="t" l="l"/>
            <a:pathLst>
              <a:path h="519074" w="463607">
                <a:moveTo>
                  <a:pt x="0" y="0"/>
                </a:moveTo>
                <a:lnTo>
                  <a:pt x="463606" y="0"/>
                </a:lnTo>
                <a:lnTo>
                  <a:pt x="463606" y="519073"/>
                </a:lnTo>
                <a:lnTo>
                  <a:pt x="0" y="51907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3" id="23"/>
          <p:cNvGrpSpPr/>
          <p:nvPr/>
        </p:nvGrpSpPr>
        <p:grpSpPr>
          <a:xfrm rot="0">
            <a:off x="570312" y="2293539"/>
            <a:ext cx="973818" cy="1026805"/>
            <a:chOff x="0" y="0"/>
            <a:chExt cx="334269" cy="352457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334269" cy="352457"/>
            </a:xfrm>
            <a:custGeom>
              <a:avLst/>
              <a:gdLst/>
              <a:ahLst/>
              <a:cxnLst/>
              <a:rect r="r" b="b" t="t" l="l"/>
              <a:pathLst>
                <a:path h="352457" w="334269">
                  <a:moveTo>
                    <a:pt x="0" y="0"/>
                  </a:moveTo>
                  <a:lnTo>
                    <a:pt x="334269" y="0"/>
                  </a:lnTo>
                  <a:lnTo>
                    <a:pt x="334269" y="352457"/>
                  </a:lnTo>
                  <a:lnTo>
                    <a:pt x="0" y="35245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5" id="25"/>
            <p:cNvSpPr txBox="true"/>
            <p:nvPr/>
          </p:nvSpPr>
          <p:spPr>
            <a:xfrm>
              <a:off x="0" y="-38100"/>
              <a:ext cx="334269" cy="390557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Freeform 26" id="26"/>
          <p:cNvSpPr/>
          <p:nvPr/>
        </p:nvSpPr>
        <p:spPr>
          <a:xfrm flipH="false" flipV="false" rot="0">
            <a:off x="601886" y="2444679"/>
            <a:ext cx="874634" cy="517127"/>
          </a:xfrm>
          <a:custGeom>
            <a:avLst/>
            <a:gdLst/>
            <a:ahLst/>
            <a:cxnLst/>
            <a:rect r="r" b="b" t="t" l="l"/>
            <a:pathLst>
              <a:path h="517127" w="874634">
                <a:moveTo>
                  <a:pt x="0" y="0"/>
                </a:moveTo>
                <a:lnTo>
                  <a:pt x="874634" y="0"/>
                </a:lnTo>
                <a:lnTo>
                  <a:pt x="874634" y="517127"/>
                </a:lnTo>
                <a:lnTo>
                  <a:pt x="0" y="517127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724521" y="3802933"/>
            <a:ext cx="645382" cy="381582"/>
          </a:xfrm>
          <a:custGeom>
            <a:avLst/>
            <a:gdLst/>
            <a:ahLst/>
            <a:cxnLst/>
            <a:rect r="r" b="b" t="t" l="l"/>
            <a:pathLst>
              <a:path h="381582" w="645382">
                <a:moveTo>
                  <a:pt x="0" y="0"/>
                </a:moveTo>
                <a:lnTo>
                  <a:pt x="645383" y="0"/>
                </a:lnTo>
                <a:lnTo>
                  <a:pt x="645383" y="381582"/>
                </a:lnTo>
                <a:lnTo>
                  <a:pt x="0" y="381582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1537548" y="3910600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2651433" y="3929482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6"/>
                </a:lnTo>
                <a:lnTo>
                  <a:pt x="0" y="110936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0" id="30"/>
          <p:cNvSpPr txBox="true"/>
          <p:nvPr/>
        </p:nvSpPr>
        <p:spPr>
          <a:xfrm rot="0">
            <a:off x="2523188" y="1262019"/>
            <a:ext cx="2442658" cy="5148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134"/>
              </a:lnSpc>
            </a:pPr>
            <a:r>
              <a:rPr lang="en-US" sz="2953">
                <a:solidFill>
                  <a:srgbClr val="000000"/>
                </a:solidFill>
                <a:latin typeface="Jeepers"/>
                <a:ea typeface="Jeepers"/>
                <a:cs typeface="Jeepers"/>
                <a:sym typeface="Jeepers"/>
              </a:rPr>
              <a:t>Halloween Math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570312" y="998219"/>
            <a:ext cx="644446" cy="202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4"/>
              </a:lnSpc>
            </a:pPr>
            <a:r>
              <a:rPr lang="en-US" sz="1167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Name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730847" y="1862093"/>
            <a:ext cx="6048000" cy="202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34"/>
              </a:lnSpc>
            </a:pPr>
            <a:r>
              <a:rPr lang="en-US" sz="1167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Directions: Look at the key, then solve the math problems.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994015" y="2943099"/>
            <a:ext cx="162220" cy="3000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28"/>
              </a:lnSpc>
            </a:pPr>
            <a:r>
              <a:rPr lang="en-US" sz="1663">
                <a:solidFill>
                  <a:srgbClr val="000000"/>
                </a:solidFill>
                <a:latin typeface="Jeepers"/>
                <a:ea typeface="Jeepers"/>
                <a:cs typeface="Jeepers"/>
                <a:sym typeface="Jeepers"/>
              </a:rPr>
              <a:t>5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2100537" y="2943099"/>
            <a:ext cx="115384" cy="3000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28"/>
              </a:lnSpc>
            </a:pPr>
            <a:r>
              <a:rPr lang="en-US" sz="1663">
                <a:solidFill>
                  <a:srgbClr val="000000"/>
                </a:solidFill>
                <a:latin typeface="Jeepers"/>
                <a:ea typeface="Jeepers"/>
                <a:cs typeface="Jeepers"/>
                <a:sym typeface="Jeepers"/>
              </a:rPr>
              <a:t>8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3190546" y="2943099"/>
            <a:ext cx="92289" cy="3000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28"/>
              </a:lnSpc>
            </a:pPr>
            <a:r>
              <a:rPr lang="en-US" sz="1663">
                <a:solidFill>
                  <a:srgbClr val="000000"/>
                </a:solidFill>
                <a:latin typeface="Jeepers"/>
                <a:ea typeface="Jeepers"/>
                <a:cs typeface="Jeepers"/>
                <a:sym typeface="Jeepers"/>
              </a:rPr>
              <a:t>3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4282834" y="2943099"/>
            <a:ext cx="80628" cy="3000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28"/>
              </a:lnSpc>
            </a:pPr>
            <a:r>
              <a:rPr lang="en-US" sz="1663">
                <a:solidFill>
                  <a:srgbClr val="000000"/>
                </a:solidFill>
                <a:latin typeface="Jeepers"/>
                <a:ea typeface="Jeepers"/>
                <a:cs typeface="Jeepers"/>
                <a:sym typeface="Jeepers"/>
              </a:rPr>
              <a:t>9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5373528" y="2943099"/>
            <a:ext cx="120828" cy="3000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28"/>
              </a:lnSpc>
            </a:pPr>
            <a:r>
              <a:rPr lang="en-US" sz="1663">
                <a:solidFill>
                  <a:srgbClr val="000000"/>
                </a:solidFill>
                <a:latin typeface="Jeepers"/>
                <a:ea typeface="Jeepers"/>
                <a:cs typeface="Jeepers"/>
                <a:sym typeface="Jeepers"/>
              </a:rPr>
              <a:t>7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6485560" y="2943099"/>
            <a:ext cx="132844" cy="3000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28"/>
              </a:lnSpc>
            </a:pPr>
            <a:r>
              <a:rPr lang="en-US" sz="1663">
                <a:solidFill>
                  <a:srgbClr val="000000"/>
                </a:solidFill>
                <a:latin typeface="Jeepers"/>
                <a:ea typeface="Jeepers"/>
                <a:cs typeface="Jeepers"/>
                <a:sym typeface="Jeepers"/>
              </a:rPr>
              <a:t>6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567681" y="3872500"/>
            <a:ext cx="152879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1.</a:t>
            </a:r>
          </a:p>
        </p:txBody>
      </p:sp>
      <p:grpSp>
        <p:nvGrpSpPr>
          <p:cNvPr name="Group 40" id="40"/>
          <p:cNvGrpSpPr/>
          <p:nvPr/>
        </p:nvGrpSpPr>
        <p:grpSpPr>
          <a:xfrm rot="0">
            <a:off x="2984155" y="3755735"/>
            <a:ext cx="772910" cy="458429"/>
            <a:chOff x="0" y="0"/>
            <a:chExt cx="269388" cy="159779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2" id="42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TextBox 43" id="43"/>
          <p:cNvSpPr txBox="true"/>
          <p:nvPr/>
        </p:nvSpPr>
        <p:spPr>
          <a:xfrm rot="0">
            <a:off x="567681" y="4628509"/>
            <a:ext cx="152879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2.</a:t>
            </a:r>
          </a:p>
        </p:txBody>
      </p:sp>
      <p:sp>
        <p:nvSpPr>
          <p:cNvPr name="Freeform 44" id="44"/>
          <p:cNvSpPr/>
          <p:nvPr/>
        </p:nvSpPr>
        <p:spPr>
          <a:xfrm flipH="false" flipV="false" rot="0">
            <a:off x="869054" y="4540978"/>
            <a:ext cx="409836" cy="458870"/>
          </a:xfrm>
          <a:custGeom>
            <a:avLst/>
            <a:gdLst/>
            <a:ahLst/>
            <a:cxnLst/>
            <a:rect r="r" b="b" t="t" l="l"/>
            <a:pathLst>
              <a:path h="458870" w="409836">
                <a:moveTo>
                  <a:pt x="0" y="0"/>
                </a:moveTo>
                <a:lnTo>
                  <a:pt x="409835" y="0"/>
                </a:lnTo>
                <a:lnTo>
                  <a:pt x="409835" y="458870"/>
                </a:lnTo>
                <a:lnTo>
                  <a:pt x="0" y="45887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5" id="45"/>
          <p:cNvSpPr/>
          <p:nvPr/>
        </p:nvSpPr>
        <p:spPr>
          <a:xfrm flipH="false" flipV="false" rot="0">
            <a:off x="1537548" y="4662043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1978015" y="4511457"/>
            <a:ext cx="444965" cy="449872"/>
          </a:xfrm>
          <a:custGeom>
            <a:avLst/>
            <a:gdLst/>
            <a:ahLst/>
            <a:cxnLst/>
            <a:rect r="r" b="b" t="t" l="l"/>
            <a:pathLst>
              <a:path h="449872" w="444965">
                <a:moveTo>
                  <a:pt x="0" y="0"/>
                </a:moveTo>
                <a:lnTo>
                  <a:pt x="444964" y="0"/>
                </a:lnTo>
                <a:lnTo>
                  <a:pt x="444964" y="449872"/>
                </a:lnTo>
                <a:lnTo>
                  <a:pt x="0" y="44987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7" id="47"/>
          <p:cNvSpPr/>
          <p:nvPr/>
        </p:nvSpPr>
        <p:spPr>
          <a:xfrm flipH="false" flipV="false" rot="0">
            <a:off x="2651433" y="4679079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5"/>
                </a:lnTo>
                <a:lnTo>
                  <a:pt x="0" y="110935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8" id="48"/>
          <p:cNvGrpSpPr/>
          <p:nvPr/>
        </p:nvGrpSpPr>
        <p:grpSpPr>
          <a:xfrm rot="0">
            <a:off x="2984155" y="4505332"/>
            <a:ext cx="772910" cy="458429"/>
            <a:chOff x="0" y="0"/>
            <a:chExt cx="269388" cy="159779"/>
          </a:xfrm>
        </p:grpSpPr>
        <p:sp>
          <p:nvSpPr>
            <p:cNvPr name="Freeform 49" id="49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0" id="50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TextBox 51" id="51"/>
          <p:cNvSpPr txBox="true"/>
          <p:nvPr/>
        </p:nvSpPr>
        <p:spPr>
          <a:xfrm rot="0">
            <a:off x="570312" y="5384447"/>
            <a:ext cx="152879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3.</a:t>
            </a:r>
          </a:p>
        </p:txBody>
      </p:sp>
      <p:sp>
        <p:nvSpPr>
          <p:cNvPr name="Freeform 52" id="52"/>
          <p:cNvSpPr/>
          <p:nvPr/>
        </p:nvSpPr>
        <p:spPr>
          <a:xfrm flipH="false" flipV="false" rot="0">
            <a:off x="845027" y="5270664"/>
            <a:ext cx="504636" cy="551995"/>
          </a:xfrm>
          <a:custGeom>
            <a:avLst/>
            <a:gdLst/>
            <a:ahLst/>
            <a:cxnLst/>
            <a:rect r="r" b="b" t="t" l="l"/>
            <a:pathLst>
              <a:path h="551995" w="504636">
                <a:moveTo>
                  <a:pt x="0" y="0"/>
                </a:moveTo>
                <a:lnTo>
                  <a:pt x="504636" y="0"/>
                </a:lnTo>
                <a:lnTo>
                  <a:pt x="504636" y="551995"/>
                </a:lnTo>
                <a:lnTo>
                  <a:pt x="0" y="55199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3" id="53"/>
          <p:cNvSpPr/>
          <p:nvPr/>
        </p:nvSpPr>
        <p:spPr>
          <a:xfrm flipH="false" flipV="false" rot="0">
            <a:off x="1537548" y="5413486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4" id="54"/>
          <p:cNvSpPr/>
          <p:nvPr/>
        </p:nvSpPr>
        <p:spPr>
          <a:xfrm flipH="false" flipV="false" rot="0">
            <a:off x="1877806" y="5323653"/>
            <a:ext cx="645382" cy="381582"/>
          </a:xfrm>
          <a:custGeom>
            <a:avLst/>
            <a:gdLst/>
            <a:ahLst/>
            <a:cxnLst/>
            <a:rect r="r" b="b" t="t" l="l"/>
            <a:pathLst>
              <a:path h="381582" w="645382">
                <a:moveTo>
                  <a:pt x="0" y="0"/>
                </a:moveTo>
                <a:lnTo>
                  <a:pt x="645382" y="0"/>
                </a:lnTo>
                <a:lnTo>
                  <a:pt x="645382" y="381582"/>
                </a:lnTo>
                <a:lnTo>
                  <a:pt x="0" y="381582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5" id="55"/>
          <p:cNvSpPr/>
          <p:nvPr/>
        </p:nvSpPr>
        <p:spPr>
          <a:xfrm flipH="false" flipV="false" rot="0">
            <a:off x="2651433" y="5428676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5"/>
                </a:lnTo>
                <a:lnTo>
                  <a:pt x="0" y="110935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6" id="56"/>
          <p:cNvGrpSpPr/>
          <p:nvPr/>
        </p:nvGrpSpPr>
        <p:grpSpPr>
          <a:xfrm rot="0">
            <a:off x="2984155" y="5254929"/>
            <a:ext cx="772910" cy="458429"/>
            <a:chOff x="0" y="0"/>
            <a:chExt cx="269388" cy="159779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8" id="58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TextBox 59" id="59"/>
          <p:cNvSpPr txBox="true"/>
          <p:nvPr/>
        </p:nvSpPr>
        <p:spPr>
          <a:xfrm rot="0">
            <a:off x="567681" y="6141324"/>
            <a:ext cx="152879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4.</a:t>
            </a:r>
          </a:p>
        </p:txBody>
      </p:sp>
      <p:sp>
        <p:nvSpPr>
          <p:cNvPr name="Freeform 60" id="60"/>
          <p:cNvSpPr/>
          <p:nvPr/>
        </p:nvSpPr>
        <p:spPr>
          <a:xfrm flipH="false" flipV="false" rot="0">
            <a:off x="774654" y="6108922"/>
            <a:ext cx="648014" cy="338145"/>
          </a:xfrm>
          <a:custGeom>
            <a:avLst/>
            <a:gdLst/>
            <a:ahLst/>
            <a:cxnLst/>
            <a:rect r="r" b="b" t="t" l="l"/>
            <a:pathLst>
              <a:path h="338145" w="648014">
                <a:moveTo>
                  <a:pt x="0" y="0"/>
                </a:moveTo>
                <a:lnTo>
                  <a:pt x="648013" y="0"/>
                </a:lnTo>
                <a:lnTo>
                  <a:pt x="648013" y="338145"/>
                </a:lnTo>
                <a:lnTo>
                  <a:pt x="0" y="33814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1" id="61"/>
          <p:cNvSpPr/>
          <p:nvPr/>
        </p:nvSpPr>
        <p:spPr>
          <a:xfrm flipH="false" flipV="false" rot="0">
            <a:off x="1537548" y="6164929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2" id="62"/>
          <p:cNvSpPr/>
          <p:nvPr/>
        </p:nvSpPr>
        <p:spPr>
          <a:xfrm flipH="false" flipV="false" rot="0">
            <a:off x="1956220" y="5965243"/>
            <a:ext cx="456582" cy="511209"/>
          </a:xfrm>
          <a:custGeom>
            <a:avLst/>
            <a:gdLst/>
            <a:ahLst/>
            <a:cxnLst/>
            <a:rect r="r" b="b" t="t" l="l"/>
            <a:pathLst>
              <a:path h="511209" w="456582">
                <a:moveTo>
                  <a:pt x="0" y="0"/>
                </a:moveTo>
                <a:lnTo>
                  <a:pt x="456582" y="0"/>
                </a:lnTo>
                <a:lnTo>
                  <a:pt x="456582" y="511210"/>
                </a:lnTo>
                <a:lnTo>
                  <a:pt x="0" y="51121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3" id="63"/>
          <p:cNvSpPr/>
          <p:nvPr/>
        </p:nvSpPr>
        <p:spPr>
          <a:xfrm flipH="false" flipV="false" rot="0">
            <a:off x="2651433" y="6178272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6"/>
                </a:lnTo>
                <a:lnTo>
                  <a:pt x="0" y="110936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64" id="64"/>
          <p:cNvGrpSpPr/>
          <p:nvPr/>
        </p:nvGrpSpPr>
        <p:grpSpPr>
          <a:xfrm rot="0">
            <a:off x="2984155" y="6004525"/>
            <a:ext cx="772910" cy="458429"/>
            <a:chOff x="0" y="0"/>
            <a:chExt cx="269388" cy="159779"/>
          </a:xfrm>
        </p:grpSpPr>
        <p:sp>
          <p:nvSpPr>
            <p:cNvPr name="Freeform 65" id="65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6" id="66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TextBox 67" id="67"/>
          <p:cNvSpPr txBox="true"/>
          <p:nvPr/>
        </p:nvSpPr>
        <p:spPr>
          <a:xfrm rot="0">
            <a:off x="567681" y="6898201"/>
            <a:ext cx="152879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5.</a:t>
            </a:r>
          </a:p>
        </p:txBody>
      </p:sp>
      <p:sp>
        <p:nvSpPr>
          <p:cNvPr name="Freeform 68" id="68"/>
          <p:cNvSpPr/>
          <p:nvPr/>
        </p:nvSpPr>
        <p:spPr>
          <a:xfrm flipH="false" flipV="false" rot="0">
            <a:off x="869054" y="6787651"/>
            <a:ext cx="444965" cy="449872"/>
          </a:xfrm>
          <a:custGeom>
            <a:avLst/>
            <a:gdLst/>
            <a:ahLst/>
            <a:cxnLst/>
            <a:rect r="r" b="b" t="t" l="l"/>
            <a:pathLst>
              <a:path h="449872" w="444965">
                <a:moveTo>
                  <a:pt x="0" y="0"/>
                </a:moveTo>
                <a:lnTo>
                  <a:pt x="444964" y="0"/>
                </a:lnTo>
                <a:lnTo>
                  <a:pt x="444964" y="449872"/>
                </a:lnTo>
                <a:lnTo>
                  <a:pt x="0" y="44987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9" id="69"/>
          <p:cNvSpPr/>
          <p:nvPr/>
        </p:nvSpPr>
        <p:spPr>
          <a:xfrm flipH="false" flipV="false" rot="0">
            <a:off x="1537548" y="6916372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0" id="70"/>
          <p:cNvSpPr/>
          <p:nvPr/>
        </p:nvSpPr>
        <p:spPr>
          <a:xfrm flipH="false" flipV="false" rot="0">
            <a:off x="1967838" y="6787651"/>
            <a:ext cx="444965" cy="449872"/>
          </a:xfrm>
          <a:custGeom>
            <a:avLst/>
            <a:gdLst/>
            <a:ahLst/>
            <a:cxnLst/>
            <a:rect r="r" b="b" t="t" l="l"/>
            <a:pathLst>
              <a:path h="449872" w="444965">
                <a:moveTo>
                  <a:pt x="0" y="0"/>
                </a:moveTo>
                <a:lnTo>
                  <a:pt x="444964" y="0"/>
                </a:lnTo>
                <a:lnTo>
                  <a:pt x="444964" y="449872"/>
                </a:lnTo>
                <a:lnTo>
                  <a:pt x="0" y="44987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1" id="71"/>
          <p:cNvSpPr/>
          <p:nvPr/>
        </p:nvSpPr>
        <p:spPr>
          <a:xfrm flipH="false" flipV="false" rot="0">
            <a:off x="2651433" y="6927869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5"/>
                </a:lnTo>
                <a:lnTo>
                  <a:pt x="0" y="110935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72" id="72"/>
          <p:cNvGrpSpPr/>
          <p:nvPr/>
        </p:nvGrpSpPr>
        <p:grpSpPr>
          <a:xfrm rot="0">
            <a:off x="2984155" y="6754122"/>
            <a:ext cx="772910" cy="458429"/>
            <a:chOff x="0" y="0"/>
            <a:chExt cx="269388" cy="159779"/>
          </a:xfrm>
        </p:grpSpPr>
        <p:sp>
          <p:nvSpPr>
            <p:cNvPr name="Freeform 73" id="73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4" id="74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TextBox 75" id="75"/>
          <p:cNvSpPr txBox="true"/>
          <p:nvPr/>
        </p:nvSpPr>
        <p:spPr>
          <a:xfrm rot="0">
            <a:off x="567681" y="7655078"/>
            <a:ext cx="152879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6.</a:t>
            </a:r>
          </a:p>
        </p:txBody>
      </p:sp>
      <p:sp>
        <p:nvSpPr>
          <p:cNvPr name="Freeform 76" id="76"/>
          <p:cNvSpPr/>
          <p:nvPr/>
        </p:nvSpPr>
        <p:spPr>
          <a:xfrm flipH="false" flipV="false" rot="0">
            <a:off x="1537548" y="7667814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7" id="77"/>
          <p:cNvSpPr/>
          <p:nvPr/>
        </p:nvSpPr>
        <p:spPr>
          <a:xfrm flipH="false" flipV="false" rot="0">
            <a:off x="2651433" y="7677466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5"/>
                </a:lnTo>
                <a:lnTo>
                  <a:pt x="0" y="110935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78" id="78"/>
          <p:cNvGrpSpPr/>
          <p:nvPr/>
        </p:nvGrpSpPr>
        <p:grpSpPr>
          <a:xfrm rot="0">
            <a:off x="2984155" y="7503719"/>
            <a:ext cx="772910" cy="458429"/>
            <a:chOff x="0" y="0"/>
            <a:chExt cx="269388" cy="159779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0" id="80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Freeform 81" id="81"/>
          <p:cNvSpPr/>
          <p:nvPr/>
        </p:nvSpPr>
        <p:spPr>
          <a:xfrm flipH="false" flipV="false" rot="0">
            <a:off x="870369" y="7486559"/>
            <a:ext cx="456582" cy="511209"/>
          </a:xfrm>
          <a:custGeom>
            <a:avLst/>
            <a:gdLst/>
            <a:ahLst/>
            <a:cxnLst/>
            <a:rect r="r" b="b" t="t" l="l"/>
            <a:pathLst>
              <a:path h="511209" w="456582">
                <a:moveTo>
                  <a:pt x="0" y="0"/>
                </a:moveTo>
                <a:lnTo>
                  <a:pt x="456583" y="0"/>
                </a:lnTo>
                <a:lnTo>
                  <a:pt x="456583" y="511210"/>
                </a:lnTo>
                <a:lnTo>
                  <a:pt x="0" y="51121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2" id="82"/>
          <p:cNvSpPr/>
          <p:nvPr/>
        </p:nvSpPr>
        <p:spPr>
          <a:xfrm flipH="false" flipV="false" rot="0">
            <a:off x="1932193" y="7466167"/>
            <a:ext cx="504636" cy="551995"/>
          </a:xfrm>
          <a:custGeom>
            <a:avLst/>
            <a:gdLst/>
            <a:ahLst/>
            <a:cxnLst/>
            <a:rect r="r" b="b" t="t" l="l"/>
            <a:pathLst>
              <a:path h="551995" w="504636">
                <a:moveTo>
                  <a:pt x="0" y="0"/>
                </a:moveTo>
                <a:lnTo>
                  <a:pt x="504636" y="0"/>
                </a:lnTo>
                <a:lnTo>
                  <a:pt x="504636" y="551994"/>
                </a:lnTo>
                <a:lnTo>
                  <a:pt x="0" y="55199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3" id="83"/>
          <p:cNvSpPr txBox="true"/>
          <p:nvPr/>
        </p:nvSpPr>
        <p:spPr>
          <a:xfrm rot="0">
            <a:off x="570312" y="8411955"/>
            <a:ext cx="152879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7.</a:t>
            </a:r>
          </a:p>
        </p:txBody>
      </p:sp>
      <p:sp>
        <p:nvSpPr>
          <p:cNvPr name="Freeform 84" id="84"/>
          <p:cNvSpPr/>
          <p:nvPr/>
        </p:nvSpPr>
        <p:spPr>
          <a:xfrm flipH="false" flipV="false" rot="0">
            <a:off x="843452" y="8194739"/>
            <a:ext cx="496167" cy="525803"/>
          </a:xfrm>
          <a:custGeom>
            <a:avLst/>
            <a:gdLst/>
            <a:ahLst/>
            <a:cxnLst/>
            <a:rect r="r" b="b" t="t" l="l"/>
            <a:pathLst>
              <a:path h="525803" w="496167">
                <a:moveTo>
                  <a:pt x="0" y="0"/>
                </a:moveTo>
                <a:lnTo>
                  <a:pt x="496167" y="0"/>
                </a:lnTo>
                <a:lnTo>
                  <a:pt x="496167" y="525803"/>
                </a:lnTo>
                <a:lnTo>
                  <a:pt x="0" y="52580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5" id="85"/>
          <p:cNvSpPr/>
          <p:nvPr/>
        </p:nvSpPr>
        <p:spPr>
          <a:xfrm flipH="false" flipV="false" rot="0">
            <a:off x="1537548" y="8419257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6" id="86"/>
          <p:cNvSpPr/>
          <p:nvPr/>
        </p:nvSpPr>
        <p:spPr>
          <a:xfrm flipH="false" flipV="false" rot="0">
            <a:off x="1885958" y="8293242"/>
            <a:ext cx="648014" cy="338145"/>
          </a:xfrm>
          <a:custGeom>
            <a:avLst/>
            <a:gdLst/>
            <a:ahLst/>
            <a:cxnLst/>
            <a:rect r="r" b="b" t="t" l="l"/>
            <a:pathLst>
              <a:path h="338145" w="648014">
                <a:moveTo>
                  <a:pt x="0" y="0"/>
                </a:moveTo>
                <a:lnTo>
                  <a:pt x="648014" y="0"/>
                </a:lnTo>
                <a:lnTo>
                  <a:pt x="648014" y="338145"/>
                </a:lnTo>
                <a:lnTo>
                  <a:pt x="0" y="33814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7" id="87"/>
          <p:cNvSpPr/>
          <p:nvPr/>
        </p:nvSpPr>
        <p:spPr>
          <a:xfrm flipH="false" flipV="false" rot="0">
            <a:off x="2651433" y="8427062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6"/>
                </a:lnTo>
                <a:lnTo>
                  <a:pt x="0" y="110936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88" id="88"/>
          <p:cNvGrpSpPr/>
          <p:nvPr/>
        </p:nvGrpSpPr>
        <p:grpSpPr>
          <a:xfrm rot="0">
            <a:off x="2984155" y="8253316"/>
            <a:ext cx="772910" cy="458429"/>
            <a:chOff x="0" y="0"/>
            <a:chExt cx="269388" cy="159779"/>
          </a:xfrm>
        </p:grpSpPr>
        <p:sp>
          <p:nvSpPr>
            <p:cNvPr name="Freeform 89" id="89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0" id="90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TextBox 91" id="91"/>
          <p:cNvSpPr txBox="true"/>
          <p:nvPr/>
        </p:nvSpPr>
        <p:spPr>
          <a:xfrm rot="0">
            <a:off x="570312" y="9168832"/>
            <a:ext cx="152879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8.</a:t>
            </a:r>
          </a:p>
        </p:txBody>
      </p:sp>
      <p:sp>
        <p:nvSpPr>
          <p:cNvPr name="Freeform 92" id="92"/>
          <p:cNvSpPr/>
          <p:nvPr/>
        </p:nvSpPr>
        <p:spPr>
          <a:xfrm flipH="false" flipV="false" rot="0">
            <a:off x="774654" y="9041335"/>
            <a:ext cx="645382" cy="381582"/>
          </a:xfrm>
          <a:custGeom>
            <a:avLst/>
            <a:gdLst/>
            <a:ahLst/>
            <a:cxnLst/>
            <a:rect r="r" b="b" t="t" l="l"/>
            <a:pathLst>
              <a:path h="381582" w="645382">
                <a:moveTo>
                  <a:pt x="0" y="0"/>
                </a:moveTo>
                <a:lnTo>
                  <a:pt x="645382" y="0"/>
                </a:lnTo>
                <a:lnTo>
                  <a:pt x="645382" y="381583"/>
                </a:lnTo>
                <a:lnTo>
                  <a:pt x="0" y="381583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3" id="93"/>
          <p:cNvSpPr/>
          <p:nvPr/>
        </p:nvSpPr>
        <p:spPr>
          <a:xfrm flipH="false" flipV="false" rot="0">
            <a:off x="1537548" y="9168113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4" id="94"/>
          <p:cNvSpPr/>
          <p:nvPr/>
        </p:nvSpPr>
        <p:spPr>
          <a:xfrm flipH="false" flipV="false" rot="0">
            <a:off x="1967838" y="9002912"/>
            <a:ext cx="444965" cy="449872"/>
          </a:xfrm>
          <a:custGeom>
            <a:avLst/>
            <a:gdLst/>
            <a:ahLst/>
            <a:cxnLst/>
            <a:rect r="r" b="b" t="t" l="l"/>
            <a:pathLst>
              <a:path h="449872" w="444965">
                <a:moveTo>
                  <a:pt x="0" y="0"/>
                </a:moveTo>
                <a:lnTo>
                  <a:pt x="444964" y="0"/>
                </a:lnTo>
                <a:lnTo>
                  <a:pt x="444964" y="449872"/>
                </a:lnTo>
                <a:lnTo>
                  <a:pt x="0" y="44987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5" id="95"/>
          <p:cNvSpPr/>
          <p:nvPr/>
        </p:nvSpPr>
        <p:spPr>
          <a:xfrm flipH="false" flipV="false" rot="0">
            <a:off x="2651433" y="9176659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5"/>
                </a:lnTo>
                <a:lnTo>
                  <a:pt x="0" y="110935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6" id="96"/>
          <p:cNvGrpSpPr/>
          <p:nvPr/>
        </p:nvGrpSpPr>
        <p:grpSpPr>
          <a:xfrm rot="0">
            <a:off x="2984155" y="9002912"/>
            <a:ext cx="772910" cy="458429"/>
            <a:chOff x="0" y="0"/>
            <a:chExt cx="269388" cy="159779"/>
          </a:xfrm>
        </p:grpSpPr>
        <p:sp>
          <p:nvSpPr>
            <p:cNvPr name="Freeform 97" id="97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8" id="98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Freeform 99" id="99"/>
          <p:cNvSpPr/>
          <p:nvPr/>
        </p:nvSpPr>
        <p:spPr>
          <a:xfrm flipH="false" flipV="false" rot="0">
            <a:off x="1967838" y="3722048"/>
            <a:ext cx="496167" cy="525803"/>
          </a:xfrm>
          <a:custGeom>
            <a:avLst/>
            <a:gdLst/>
            <a:ahLst/>
            <a:cxnLst/>
            <a:rect r="r" b="b" t="t" l="l"/>
            <a:pathLst>
              <a:path h="525803" w="496167">
                <a:moveTo>
                  <a:pt x="0" y="0"/>
                </a:moveTo>
                <a:lnTo>
                  <a:pt x="496166" y="0"/>
                </a:lnTo>
                <a:lnTo>
                  <a:pt x="496166" y="525803"/>
                </a:lnTo>
                <a:lnTo>
                  <a:pt x="0" y="52580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0" id="100"/>
          <p:cNvSpPr txBox="true"/>
          <p:nvPr/>
        </p:nvSpPr>
        <p:spPr>
          <a:xfrm rot="0">
            <a:off x="3998419" y="3872500"/>
            <a:ext cx="152879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9.</a:t>
            </a:r>
          </a:p>
        </p:txBody>
      </p:sp>
      <p:sp>
        <p:nvSpPr>
          <p:cNvPr name="Freeform 101" id="101"/>
          <p:cNvSpPr/>
          <p:nvPr/>
        </p:nvSpPr>
        <p:spPr>
          <a:xfrm flipH="false" flipV="false" rot="0">
            <a:off x="4917044" y="3920936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2" id="102"/>
          <p:cNvSpPr/>
          <p:nvPr/>
        </p:nvSpPr>
        <p:spPr>
          <a:xfrm flipH="false" flipV="false" rot="0">
            <a:off x="5889568" y="3938256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6"/>
                </a:lnTo>
                <a:lnTo>
                  <a:pt x="0" y="110936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03" id="103"/>
          <p:cNvGrpSpPr/>
          <p:nvPr/>
        </p:nvGrpSpPr>
        <p:grpSpPr>
          <a:xfrm rot="0">
            <a:off x="6219409" y="3764509"/>
            <a:ext cx="772910" cy="458429"/>
            <a:chOff x="0" y="0"/>
            <a:chExt cx="269388" cy="159779"/>
          </a:xfrm>
        </p:grpSpPr>
        <p:sp>
          <p:nvSpPr>
            <p:cNvPr name="Freeform 104" id="104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5" id="105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Freeform 106" id="106"/>
          <p:cNvSpPr/>
          <p:nvPr/>
        </p:nvSpPr>
        <p:spPr>
          <a:xfrm flipH="false" flipV="false" rot="0">
            <a:off x="4293213" y="3755295"/>
            <a:ext cx="409836" cy="458870"/>
          </a:xfrm>
          <a:custGeom>
            <a:avLst/>
            <a:gdLst/>
            <a:ahLst/>
            <a:cxnLst/>
            <a:rect r="r" b="b" t="t" l="l"/>
            <a:pathLst>
              <a:path h="458870" w="409836">
                <a:moveTo>
                  <a:pt x="0" y="0"/>
                </a:moveTo>
                <a:lnTo>
                  <a:pt x="409835" y="0"/>
                </a:lnTo>
                <a:lnTo>
                  <a:pt x="409835" y="458869"/>
                </a:lnTo>
                <a:lnTo>
                  <a:pt x="0" y="458869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7" id="107"/>
          <p:cNvSpPr/>
          <p:nvPr/>
        </p:nvSpPr>
        <p:spPr>
          <a:xfrm flipH="false" flipV="false" rot="0">
            <a:off x="5250507" y="3696854"/>
            <a:ext cx="496167" cy="525803"/>
          </a:xfrm>
          <a:custGeom>
            <a:avLst/>
            <a:gdLst/>
            <a:ahLst/>
            <a:cxnLst/>
            <a:rect r="r" b="b" t="t" l="l"/>
            <a:pathLst>
              <a:path h="525803" w="496167">
                <a:moveTo>
                  <a:pt x="0" y="0"/>
                </a:moveTo>
                <a:lnTo>
                  <a:pt x="496167" y="0"/>
                </a:lnTo>
                <a:lnTo>
                  <a:pt x="496167" y="525803"/>
                </a:lnTo>
                <a:lnTo>
                  <a:pt x="0" y="52580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8" id="108"/>
          <p:cNvSpPr txBox="true"/>
          <p:nvPr/>
        </p:nvSpPr>
        <p:spPr>
          <a:xfrm rot="0">
            <a:off x="3937785" y="4630537"/>
            <a:ext cx="274146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10.</a:t>
            </a:r>
          </a:p>
        </p:txBody>
      </p:sp>
      <p:sp>
        <p:nvSpPr>
          <p:cNvPr name="Freeform 109" id="109"/>
          <p:cNvSpPr/>
          <p:nvPr/>
        </p:nvSpPr>
        <p:spPr>
          <a:xfrm flipH="false" flipV="false" rot="0">
            <a:off x="4240993" y="4460395"/>
            <a:ext cx="504636" cy="551995"/>
          </a:xfrm>
          <a:custGeom>
            <a:avLst/>
            <a:gdLst/>
            <a:ahLst/>
            <a:cxnLst/>
            <a:rect r="r" b="b" t="t" l="l"/>
            <a:pathLst>
              <a:path h="551995" w="504636">
                <a:moveTo>
                  <a:pt x="0" y="0"/>
                </a:moveTo>
                <a:lnTo>
                  <a:pt x="504636" y="0"/>
                </a:lnTo>
                <a:lnTo>
                  <a:pt x="504636" y="551995"/>
                </a:lnTo>
                <a:lnTo>
                  <a:pt x="0" y="55199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0" id="110"/>
          <p:cNvSpPr/>
          <p:nvPr/>
        </p:nvSpPr>
        <p:spPr>
          <a:xfrm flipH="false" flipV="false" rot="0">
            <a:off x="4916502" y="4653153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1" id="111"/>
          <p:cNvSpPr/>
          <p:nvPr/>
        </p:nvSpPr>
        <p:spPr>
          <a:xfrm flipH="false" flipV="false" rot="0">
            <a:off x="5889568" y="4672035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5"/>
                </a:lnTo>
                <a:lnTo>
                  <a:pt x="0" y="110935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12" id="112"/>
          <p:cNvGrpSpPr/>
          <p:nvPr/>
        </p:nvGrpSpPr>
        <p:grpSpPr>
          <a:xfrm rot="0">
            <a:off x="6219409" y="4511630"/>
            <a:ext cx="772910" cy="458429"/>
            <a:chOff x="0" y="0"/>
            <a:chExt cx="269388" cy="159779"/>
          </a:xfrm>
        </p:grpSpPr>
        <p:sp>
          <p:nvSpPr>
            <p:cNvPr name="Freeform 113" id="113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14" id="114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TextBox 115" id="115"/>
          <p:cNvSpPr txBox="true"/>
          <p:nvPr/>
        </p:nvSpPr>
        <p:spPr>
          <a:xfrm rot="0">
            <a:off x="3937785" y="5388574"/>
            <a:ext cx="274146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11.</a:t>
            </a:r>
          </a:p>
        </p:txBody>
      </p:sp>
      <p:sp>
        <p:nvSpPr>
          <p:cNvPr name="Freeform 116" id="116"/>
          <p:cNvSpPr/>
          <p:nvPr/>
        </p:nvSpPr>
        <p:spPr>
          <a:xfrm flipH="false" flipV="false" rot="0">
            <a:off x="4275648" y="5267178"/>
            <a:ext cx="444965" cy="449872"/>
          </a:xfrm>
          <a:custGeom>
            <a:avLst/>
            <a:gdLst/>
            <a:ahLst/>
            <a:cxnLst/>
            <a:rect r="r" b="b" t="t" l="l"/>
            <a:pathLst>
              <a:path h="449872" w="444965">
                <a:moveTo>
                  <a:pt x="0" y="0"/>
                </a:moveTo>
                <a:lnTo>
                  <a:pt x="444965" y="0"/>
                </a:lnTo>
                <a:lnTo>
                  <a:pt x="444965" y="449872"/>
                </a:lnTo>
                <a:lnTo>
                  <a:pt x="0" y="44987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7" id="117"/>
          <p:cNvSpPr/>
          <p:nvPr/>
        </p:nvSpPr>
        <p:spPr>
          <a:xfrm flipH="false" flipV="false" rot="0">
            <a:off x="4917044" y="5409041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8" id="118"/>
          <p:cNvSpPr/>
          <p:nvPr/>
        </p:nvSpPr>
        <p:spPr>
          <a:xfrm flipH="false" flipV="false" rot="0">
            <a:off x="5183823" y="5315299"/>
            <a:ext cx="648014" cy="338145"/>
          </a:xfrm>
          <a:custGeom>
            <a:avLst/>
            <a:gdLst/>
            <a:ahLst/>
            <a:cxnLst/>
            <a:rect r="r" b="b" t="t" l="l"/>
            <a:pathLst>
              <a:path h="338145" w="648014">
                <a:moveTo>
                  <a:pt x="0" y="0"/>
                </a:moveTo>
                <a:lnTo>
                  <a:pt x="648014" y="0"/>
                </a:lnTo>
                <a:lnTo>
                  <a:pt x="648014" y="338145"/>
                </a:lnTo>
                <a:lnTo>
                  <a:pt x="0" y="33814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9" id="119"/>
          <p:cNvSpPr/>
          <p:nvPr/>
        </p:nvSpPr>
        <p:spPr>
          <a:xfrm flipH="false" flipV="false" rot="0">
            <a:off x="5889568" y="5444411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5"/>
                </a:lnTo>
                <a:lnTo>
                  <a:pt x="0" y="110935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20" id="120"/>
          <p:cNvGrpSpPr/>
          <p:nvPr/>
        </p:nvGrpSpPr>
        <p:grpSpPr>
          <a:xfrm rot="0">
            <a:off x="6219409" y="5258751"/>
            <a:ext cx="772910" cy="458429"/>
            <a:chOff x="0" y="0"/>
            <a:chExt cx="269388" cy="159779"/>
          </a:xfrm>
        </p:grpSpPr>
        <p:sp>
          <p:nvSpPr>
            <p:cNvPr name="Freeform 121" id="121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22" id="122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TextBox 123" id="123"/>
          <p:cNvSpPr txBox="true"/>
          <p:nvPr/>
        </p:nvSpPr>
        <p:spPr>
          <a:xfrm rot="0">
            <a:off x="3937785" y="6146611"/>
            <a:ext cx="274146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12.</a:t>
            </a:r>
          </a:p>
        </p:txBody>
      </p:sp>
      <p:sp>
        <p:nvSpPr>
          <p:cNvPr name="Freeform 124" id="124"/>
          <p:cNvSpPr/>
          <p:nvPr/>
        </p:nvSpPr>
        <p:spPr>
          <a:xfrm flipH="false" flipV="false" rot="0">
            <a:off x="4175439" y="6030057"/>
            <a:ext cx="645382" cy="381582"/>
          </a:xfrm>
          <a:custGeom>
            <a:avLst/>
            <a:gdLst/>
            <a:ahLst/>
            <a:cxnLst/>
            <a:rect r="r" b="b" t="t" l="l"/>
            <a:pathLst>
              <a:path h="381582" w="645382">
                <a:moveTo>
                  <a:pt x="0" y="0"/>
                </a:moveTo>
                <a:lnTo>
                  <a:pt x="645383" y="0"/>
                </a:lnTo>
                <a:lnTo>
                  <a:pt x="645383" y="381582"/>
                </a:lnTo>
                <a:lnTo>
                  <a:pt x="0" y="381582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5" id="125"/>
          <p:cNvSpPr/>
          <p:nvPr/>
        </p:nvSpPr>
        <p:spPr>
          <a:xfrm flipH="false" flipV="false" rot="0">
            <a:off x="4926096" y="6164929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6" id="126"/>
          <p:cNvSpPr/>
          <p:nvPr/>
        </p:nvSpPr>
        <p:spPr>
          <a:xfrm flipH="false" flipV="false" rot="0">
            <a:off x="5270299" y="5965243"/>
            <a:ext cx="456582" cy="511209"/>
          </a:xfrm>
          <a:custGeom>
            <a:avLst/>
            <a:gdLst/>
            <a:ahLst/>
            <a:cxnLst/>
            <a:rect r="r" b="b" t="t" l="l"/>
            <a:pathLst>
              <a:path h="511209" w="456582">
                <a:moveTo>
                  <a:pt x="0" y="0"/>
                </a:moveTo>
                <a:lnTo>
                  <a:pt x="456583" y="0"/>
                </a:lnTo>
                <a:lnTo>
                  <a:pt x="456583" y="511210"/>
                </a:lnTo>
                <a:lnTo>
                  <a:pt x="0" y="51121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7" id="127"/>
          <p:cNvSpPr/>
          <p:nvPr/>
        </p:nvSpPr>
        <p:spPr>
          <a:xfrm flipH="false" flipV="false" rot="0">
            <a:off x="5889568" y="6179102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5"/>
                </a:lnTo>
                <a:lnTo>
                  <a:pt x="0" y="110935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28" id="128"/>
          <p:cNvGrpSpPr/>
          <p:nvPr/>
        </p:nvGrpSpPr>
        <p:grpSpPr>
          <a:xfrm rot="0">
            <a:off x="6219409" y="6005872"/>
            <a:ext cx="772910" cy="458429"/>
            <a:chOff x="0" y="0"/>
            <a:chExt cx="269388" cy="159779"/>
          </a:xfrm>
        </p:grpSpPr>
        <p:sp>
          <p:nvSpPr>
            <p:cNvPr name="Freeform 129" id="129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0" id="130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TextBox 131" id="131"/>
          <p:cNvSpPr txBox="true"/>
          <p:nvPr/>
        </p:nvSpPr>
        <p:spPr>
          <a:xfrm rot="0">
            <a:off x="3937785" y="6904648"/>
            <a:ext cx="274146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13.</a:t>
            </a:r>
          </a:p>
        </p:txBody>
      </p:sp>
      <p:sp>
        <p:nvSpPr>
          <p:cNvPr name="Freeform 132" id="132"/>
          <p:cNvSpPr/>
          <p:nvPr/>
        </p:nvSpPr>
        <p:spPr>
          <a:xfrm flipH="false" flipV="false" rot="0">
            <a:off x="4252577" y="6650892"/>
            <a:ext cx="496167" cy="525803"/>
          </a:xfrm>
          <a:custGeom>
            <a:avLst/>
            <a:gdLst/>
            <a:ahLst/>
            <a:cxnLst/>
            <a:rect r="r" b="b" t="t" l="l"/>
            <a:pathLst>
              <a:path h="525803" w="496167">
                <a:moveTo>
                  <a:pt x="0" y="0"/>
                </a:moveTo>
                <a:lnTo>
                  <a:pt x="496167" y="0"/>
                </a:lnTo>
                <a:lnTo>
                  <a:pt x="496167" y="525803"/>
                </a:lnTo>
                <a:lnTo>
                  <a:pt x="0" y="52580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3" id="133"/>
          <p:cNvSpPr/>
          <p:nvPr/>
        </p:nvSpPr>
        <p:spPr>
          <a:xfrm flipH="false" flipV="false" rot="0">
            <a:off x="4917044" y="6842022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4" id="134"/>
          <p:cNvSpPr/>
          <p:nvPr/>
        </p:nvSpPr>
        <p:spPr>
          <a:xfrm flipH="false" flipV="false" rot="0">
            <a:off x="5242038" y="6681122"/>
            <a:ext cx="504636" cy="551995"/>
          </a:xfrm>
          <a:custGeom>
            <a:avLst/>
            <a:gdLst/>
            <a:ahLst/>
            <a:cxnLst/>
            <a:rect r="r" b="b" t="t" l="l"/>
            <a:pathLst>
              <a:path h="551995" w="504636">
                <a:moveTo>
                  <a:pt x="0" y="0"/>
                </a:moveTo>
                <a:lnTo>
                  <a:pt x="504636" y="0"/>
                </a:lnTo>
                <a:lnTo>
                  <a:pt x="504636" y="551994"/>
                </a:lnTo>
                <a:lnTo>
                  <a:pt x="0" y="55199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5" id="135"/>
          <p:cNvSpPr/>
          <p:nvPr/>
        </p:nvSpPr>
        <p:spPr>
          <a:xfrm flipH="false" flipV="false" rot="0">
            <a:off x="5889568" y="6913793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5"/>
                </a:lnTo>
                <a:lnTo>
                  <a:pt x="0" y="110935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36" id="136"/>
          <p:cNvGrpSpPr/>
          <p:nvPr/>
        </p:nvGrpSpPr>
        <p:grpSpPr>
          <a:xfrm rot="0">
            <a:off x="6219409" y="6752993"/>
            <a:ext cx="772910" cy="458429"/>
            <a:chOff x="0" y="0"/>
            <a:chExt cx="269388" cy="159779"/>
          </a:xfrm>
        </p:grpSpPr>
        <p:sp>
          <p:nvSpPr>
            <p:cNvPr name="Freeform 137" id="137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8" id="138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TextBox 139" id="139"/>
          <p:cNvSpPr txBox="true"/>
          <p:nvPr/>
        </p:nvSpPr>
        <p:spPr>
          <a:xfrm rot="0">
            <a:off x="3937785" y="7662685"/>
            <a:ext cx="274146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14.</a:t>
            </a:r>
          </a:p>
        </p:txBody>
      </p:sp>
      <p:sp>
        <p:nvSpPr>
          <p:cNvPr name="Freeform 140" id="140"/>
          <p:cNvSpPr/>
          <p:nvPr/>
        </p:nvSpPr>
        <p:spPr>
          <a:xfrm flipH="false" flipV="false" rot="0">
            <a:off x="4211931" y="7575106"/>
            <a:ext cx="648014" cy="338145"/>
          </a:xfrm>
          <a:custGeom>
            <a:avLst/>
            <a:gdLst/>
            <a:ahLst/>
            <a:cxnLst/>
            <a:rect r="r" b="b" t="t" l="l"/>
            <a:pathLst>
              <a:path h="338145" w="648014">
                <a:moveTo>
                  <a:pt x="0" y="0"/>
                </a:moveTo>
                <a:lnTo>
                  <a:pt x="648014" y="0"/>
                </a:lnTo>
                <a:lnTo>
                  <a:pt x="648014" y="338146"/>
                </a:lnTo>
                <a:lnTo>
                  <a:pt x="0" y="33814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1" id="141"/>
          <p:cNvSpPr/>
          <p:nvPr/>
        </p:nvSpPr>
        <p:spPr>
          <a:xfrm flipH="false" flipV="false" rot="0">
            <a:off x="4926096" y="7667814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2" id="142"/>
          <p:cNvSpPr/>
          <p:nvPr/>
        </p:nvSpPr>
        <p:spPr>
          <a:xfrm flipH="false" flipV="false" rot="0">
            <a:off x="5170349" y="7575106"/>
            <a:ext cx="648014" cy="338145"/>
          </a:xfrm>
          <a:custGeom>
            <a:avLst/>
            <a:gdLst/>
            <a:ahLst/>
            <a:cxnLst/>
            <a:rect r="r" b="b" t="t" l="l"/>
            <a:pathLst>
              <a:path h="338145" w="648014">
                <a:moveTo>
                  <a:pt x="0" y="0"/>
                </a:moveTo>
                <a:lnTo>
                  <a:pt x="648014" y="0"/>
                </a:lnTo>
                <a:lnTo>
                  <a:pt x="648014" y="338146"/>
                </a:lnTo>
                <a:lnTo>
                  <a:pt x="0" y="33814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3" id="143"/>
          <p:cNvSpPr/>
          <p:nvPr/>
        </p:nvSpPr>
        <p:spPr>
          <a:xfrm flipH="false" flipV="false" rot="0">
            <a:off x="5885047" y="7688711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6"/>
                </a:lnTo>
                <a:lnTo>
                  <a:pt x="0" y="110936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44" id="144"/>
          <p:cNvGrpSpPr/>
          <p:nvPr/>
        </p:nvGrpSpPr>
        <p:grpSpPr>
          <a:xfrm rot="0">
            <a:off x="6219409" y="7500114"/>
            <a:ext cx="772910" cy="458429"/>
            <a:chOff x="0" y="0"/>
            <a:chExt cx="269388" cy="159779"/>
          </a:xfrm>
        </p:grpSpPr>
        <p:sp>
          <p:nvSpPr>
            <p:cNvPr name="Freeform 145" id="145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46" id="146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TextBox 147" id="147"/>
          <p:cNvSpPr txBox="true"/>
          <p:nvPr/>
        </p:nvSpPr>
        <p:spPr>
          <a:xfrm rot="0">
            <a:off x="3937785" y="8420722"/>
            <a:ext cx="274146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15.</a:t>
            </a:r>
          </a:p>
        </p:txBody>
      </p:sp>
      <p:sp>
        <p:nvSpPr>
          <p:cNvPr name="Freeform 148" id="148"/>
          <p:cNvSpPr/>
          <p:nvPr/>
        </p:nvSpPr>
        <p:spPr>
          <a:xfrm flipH="false" flipV="false" rot="0">
            <a:off x="4266097" y="8244311"/>
            <a:ext cx="444965" cy="449872"/>
          </a:xfrm>
          <a:custGeom>
            <a:avLst/>
            <a:gdLst/>
            <a:ahLst/>
            <a:cxnLst/>
            <a:rect r="r" b="b" t="t" l="l"/>
            <a:pathLst>
              <a:path h="449872" w="444965">
                <a:moveTo>
                  <a:pt x="0" y="0"/>
                </a:moveTo>
                <a:lnTo>
                  <a:pt x="444965" y="0"/>
                </a:lnTo>
                <a:lnTo>
                  <a:pt x="444965" y="449872"/>
                </a:lnTo>
                <a:lnTo>
                  <a:pt x="0" y="44987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9" id="149"/>
          <p:cNvSpPr/>
          <p:nvPr/>
        </p:nvSpPr>
        <p:spPr>
          <a:xfrm flipH="false" flipV="false" rot="0">
            <a:off x="4926096" y="8401672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700"/>
                </a:lnTo>
                <a:lnTo>
                  <a:pt x="0" y="148700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0" id="150"/>
          <p:cNvSpPr/>
          <p:nvPr/>
        </p:nvSpPr>
        <p:spPr>
          <a:xfrm flipH="false" flipV="false" rot="0">
            <a:off x="5242038" y="8187153"/>
            <a:ext cx="496167" cy="525803"/>
          </a:xfrm>
          <a:custGeom>
            <a:avLst/>
            <a:gdLst/>
            <a:ahLst/>
            <a:cxnLst/>
            <a:rect r="r" b="b" t="t" l="l"/>
            <a:pathLst>
              <a:path h="525803" w="496167">
                <a:moveTo>
                  <a:pt x="0" y="0"/>
                </a:moveTo>
                <a:lnTo>
                  <a:pt x="496167" y="0"/>
                </a:lnTo>
                <a:lnTo>
                  <a:pt x="496167" y="525803"/>
                </a:lnTo>
                <a:lnTo>
                  <a:pt x="0" y="52580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1" id="151"/>
          <p:cNvSpPr/>
          <p:nvPr/>
        </p:nvSpPr>
        <p:spPr>
          <a:xfrm flipH="false" flipV="false" rot="0">
            <a:off x="5889568" y="8420554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6"/>
                </a:lnTo>
                <a:lnTo>
                  <a:pt x="0" y="110936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52" id="152"/>
          <p:cNvGrpSpPr/>
          <p:nvPr/>
        </p:nvGrpSpPr>
        <p:grpSpPr>
          <a:xfrm rot="0">
            <a:off x="6219409" y="8247235"/>
            <a:ext cx="772910" cy="458429"/>
            <a:chOff x="0" y="0"/>
            <a:chExt cx="269388" cy="159779"/>
          </a:xfrm>
        </p:grpSpPr>
        <p:sp>
          <p:nvSpPr>
            <p:cNvPr name="Freeform 153" id="153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54" id="154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TextBox 155" id="155"/>
          <p:cNvSpPr txBox="true"/>
          <p:nvPr/>
        </p:nvSpPr>
        <p:spPr>
          <a:xfrm rot="0">
            <a:off x="3937785" y="9178759"/>
            <a:ext cx="274146" cy="2043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59"/>
              </a:lnSpc>
            </a:pPr>
            <a:r>
              <a:rPr lang="en-US" sz="1114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16.</a:t>
            </a:r>
          </a:p>
        </p:txBody>
      </p:sp>
      <p:sp>
        <p:nvSpPr>
          <p:cNvPr name="Freeform 156" id="156"/>
          <p:cNvSpPr/>
          <p:nvPr/>
        </p:nvSpPr>
        <p:spPr>
          <a:xfrm flipH="false" flipV="false" rot="0">
            <a:off x="4242071" y="8966465"/>
            <a:ext cx="504636" cy="551995"/>
          </a:xfrm>
          <a:custGeom>
            <a:avLst/>
            <a:gdLst/>
            <a:ahLst/>
            <a:cxnLst/>
            <a:rect r="r" b="b" t="t" l="l"/>
            <a:pathLst>
              <a:path h="551995" w="504636">
                <a:moveTo>
                  <a:pt x="0" y="0"/>
                </a:moveTo>
                <a:lnTo>
                  <a:pt x="504636" y="0"/>
                </a:lnTo>
                <a:lnTo>
                  <a:pt x="504636" y="551995"/>
                </a:lnTo>
                <a:lnTo>
                  <a:pt x="0" y="55199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7" id="157"/>
          <p:cNvSpPr/>
          <p:nvPr/>
        </p:nvSpPr>
        <p:spPr>
          <a:xfrm flipH="false" flipV="false" rot="0">
            <a:off x="4926096" y="9168113"/>
            <a:ext cx="142937" cy="148699"/>
          </a:xfrm>
          <a:custGeom>
            <a:avLst/>
            <a:gdLst/>
            <a:ahLst/>
            <a:cxnLst/>
            <a:rect r="r" b="b" t="t" l="l"/>
            <a:pathLst>
              <a:path h="148699" w="142937">
                <a:moveTo>
                  <a:pt x="0" y="0"/>
                </a:moveTo>
                <a:lnTo>
                  <a:pt x="142937" y="0"/>
                </a:lnTo>
                <a:lnTo>
                  <a:pt x="142937" y="148699"/>
                </a:lnTo>
                <a:lnTo>
                  <a:pt x="0" y="14869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8" id="158"/>
          <p:cNvSpPr/>
          <p:nvPr/>
        </p:nvSpPr>
        <p:spPr>
          <a:xfrm flipH="false" flipV="false" rot="0">
            <a:off x="5242038" y="8966465"/>
            <a:ext cx="504636" cy="551995"/>
          </a:xfrm>
          <a:custGeom>
            <a:avLst/>
            <a:gdLst/>
            <a:ahLst/>
            <a:cxnLst/>
            <a:rect r="r" b="b" t="t" l="l"/>
            <a:pathLst>
              <a:path h="551995" w="504636">
                <a:moveTo>
                  <a:pt x="0" y="0"/>
                </a:moveTo>
                <a:lnTo>
                  <a:pt x="504636" y="0"/>
                </a:lnTo>
                <a:lnTo>
                  <a:pt x="504636" y="551995"/>
                </a:lnTo>
                <a:lnTo>
                  <a:pt x="0" y="55199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9" id="159"/>
          <p:cNvSpPr/>
          <p:nvPr/>
        </p:nvSpPr>
        <p:spPr>
          <a:xfrm flipH="false" flipV="false" rot="0">
            <a:off x="5889568" y="9168102"/>
            <a:ext cx="190447" cy="110935"/>
          </a:xfrm>
          <a:custGeom>
            <a:avLst/>
            <a:gdLst/>
            <a:ahLst/>
            <a:cxnLst/>
            <a:rect r="r" b="b" t="t" l="l"/>
            <a:pathLst>
              <a:path h="110935" w="190447">
                <a:moveTo>
                  <a:pt x="0" y="0"/>
                </a:moveTo>
                <a:lnTo>
                  <a:pt x="190447" y="0"/>
                </a:lnTo>
                <a:lnTo>
                  <a:pt x="190447" y="110936"/>
                </a:lnTo>
                <a:lnTo>
                  <a:pt x="0" y="110936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60" id="160"/>
          <p:cNvGrpSpPr/>
          <p:nvPr/>
        </p:nvGrpSpPr>
        <p:grpSpPr>
          <a:xfrm rot="0">
            <a:off x="6219409" y="8994356"/>
            <a:ext cx="772910" cy="458429"/>
            <a:chOff x="0" y="0"/>
            <a:chExt cx="269388" cy="159779"/>
          </a:xfrm>
        </p:grpSpPr>
        <p:sp>
          <p:nvSpPr>
            <p:cNvPr name="Freeform 161" id="161"/>
            <p:cNvSpPr/>
            <p:nvPr/>
          </p:nvSpPr>
          <p:spPr>
            <a:xfrm flipH="false" flipV="false" rot="0">
              <a:off x="0" y="0"/>
              <a:ext cx="269388" cy="159779"/>
            </a:xfrm>
            <a:custGeom>
              <a:avLst/>
              <a:gdLst/>
              <a:ahLst/>
              <a:cxnLst/>
              <a:rect r="r" b="b" t="t" l="l"/>
              <a:pathLst>
                <a:path h="159779" w="269388">
                  <a:moveTo>
                    <a:pt x="0" y="0"/>
                  </a:moveTo>
                  <a:lnTo>
                    <a:pt x="269388" y="0"/>
                  </a:lnTo>
                  <a:lnTo>
                    <a:pt x="269388" y="159779"/>
                  </a:lnTo>
                  <a:lnTo>
                    <a:pt x="0" y="15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62" id="162"/>
            <p:cNvSpPr txBox="true"/>
            <p:nvPr/>
          </p:nvSpPr>
          <p:spPr>
            <a:xfrm>
              <a:off x="0" y="-38100"/>
              <a:ext cx="269388" cy="197879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230"/>
                </a:lnSpc>
              </a:pPr>
            </a:p>
          </p:txBody>
        </p:sp>
      </p:grpSp>
      <p:sp>
        <p:nvSpPr>
          <p:cNvPr name="TextBox 163" id="163"/>
          <p:cNvSpPr txBox="true"/>
          <p:nvPr/>
        </p:nvSpPr>
        <p:spPr>
          <a:xfrm rot="0">
            <a:off x="3066056" y="3729795"/>
            <a:ext cx="613543" cy="454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33"/>
              </a:lnSpc>
            </a:pPr>
            <a:r>
              <a:rPr lang="en-US" sz="2595" b="true">
                <a:solidFill>
                  <a:srgbClr val="FF3131"/>
                </a:solidFill>
                <a:latin typeface="Poppins Bold"/>
                <a:ea typeface="Poppins Bold"/>
                <a:cs typeface="Poppins Bold"/>
                <a:sym typeface="Poppins Bold"/>
              </a:rPr>
              <a:t>15</a:t>
            </a:r>
          </a:p>
        </p:txBody>
      </p:sp>
      <p:sp>
        <p:nvSpPr>
          <p:cNvPr name="TextBox 164" id="164"/>
          <p:cNvSpPr txBox="true"/>
          <p:nvPr/>
        </p:nvSpPr>
        <p:spPr>
          <a:xfrm rot="0">
            <a:off x="3063838" y="4480147"/>
            <a:ext cx="613543" cy="454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33"/>
              </a:lnSpc>
            </a:pPr>
            <a:r>
              <a:rPr lang="en-US" sz="2595" b="true">
                <a:solidFill>
                  <a:srgbClr val="FF3131"/>
                </a:solidFill>
                <a:latin typeface="Poppins Bold"/>
                <a:ea typeface="Poppins Bold"/>
                <a:cs typeface="Poppins Bold"/>
                <a:sym typeface="Poppins Bold"/>
              </a:rPr>
              <a:t>63</a:t>
            </a:r>
          </a:p>
        </p:txBody>
      </p:sp>
      <p:sp>
        <p:nvSpPr>
          <p:cNvPr name="TextBox 165" id="165"/>
          <p:cNvSpPr txBox="true"/>
          <p:nvPr/>
        </p:nvSpPr>
        <p:spPr>
          <a:xfrm rot="0">
            <a:off x="3063838" y="5223674"/>
            <a:ext cx="613543" cy="454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33"/>
              </a:lnSpc>
            </a:pPr>
            <a:r>
              <a:rPr lang="en-US" sz="2595" b="true">
                <a:solidFill>
                  <a:srgbClr val="FF3131"/>
                </a:solidFill>
                <a:latin typeface="Poppins Bold"/>
                <a:ea typeface="Poppins Bold"/>
                <a:cs typeface="Poppins Bold"/>
                <a:sym typeface="Poppins Bold"/>
              </a:rPr>
              <a:t>40</a:t>
            </a:r>
          </a:p>
        </p:txBody>
      </p:sp>
      <p:sp>
        <p:nvSpPr>
          <p:cNvPr name="TextBox 166" id="166"/>
          <p:cNvSpPr txBox="true"/>
          <p:nvPr/>
        </p:nvSpPr>
        <p:spPr>
          <a:xfrm rot="0">
            <a:off x="3063838" y="5980212"/>
            <a:ext cx="613543" cy="454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33"/>
              </a:lnSpc>
            </a:pPr>
            <a:r>
              <a:rPr lang="en-US" sz="2595" b="true">
                <a:solidFill>
                  <a:srgbClr val="FF3131"/>
                </a:solidFill>
                <a:latin typeface="Poppins Bold"/>
                <a:ea typeface="Poppins Bold"/>
                <a:cs typeface="Poppins Bold"/>
                <a:sym typeface="Poppins Bold"/>
              </a:rPr>
              <a:t>54</a:t>
            </a:r>
          </a:p>
        </p:txBody>
      </p:sp>
      <p:sp>
        <p:nvSpPr>
          <p:cNvPr name="TextBox 167" id="167"/>
          <p:cNvSpPr txBox="true"/>
          <p:nvPr/>
        </p:nvSpPr>
        <p:spPr>
          <a:xfrm rot="0">
            <a:off x="3063838" y="6730024"/>
            <a:ext cx="613543" cy="454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33"/>
              </a:lnSpc>
            </a:pPr>
            <a:r>
              <a:rPr lang="en-US" sz="2595" b="true">
                <a:solidFill>
                  <a:srgbClr val="FF3131"/>
                </a:solidFill>
                <a:latin typeface="Poppins Bold"/>
                <a:ea typeface="Poppins Bold"/>
                <a:cs typeface="Poppins Bold"/>
                <a:sym typeface="Poppins Bold"/>
              </a:rPr>
              <a:t>49</a:t>
            </a:r>
          </a:p>
        </p:txBody>
      </p:sp>
      <p:sp>
        <p:nvSpPr>
          <p:cNvPr name="TextBox 168" id="168"/>
          <p:cNvSpPr txBox="true"/>
          <p:nvPr/>
        </p:nvSpPr>
        <p:spPr>
          <a:xfrm rot="0">
            <a:off x="3054968" y="7460876"/>
            <a:ext cx="613543" cy="454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33"/>
              </a:lnSpc>
            </a:pPr>
            <a:r>
              <a:rPr lang="en-US" sz="2595" b="true">
                <a:solidFill>
                  <a:srgbClr val="FF3131"/>
                </a:solidFill>
                <a:latin typeface="Poppins Bold"/>
                <a:ea typeface="Poppins Bold"/>
                <a:cs typeface="Poppins Bold"/>
                <a:sym typeface="Poppins Bold"/>
              </a:rPr>
              <a:t>72</a:t>
            </a:r>
          </a:p>
        </p:txBody>
      </p:sp>
      <p:sp>
        <p:nvSpPr>
          <p:cNvPr name="TextBox 169" id="169"/>
          <p:cNvSpPr txBox="true"/>
          <p:nvPr/>
        </p:nvSpPr>
        <p:spPr>
          <a:xfrm rot="0">
            <a:off x="3063838" y="8232909"/>
            <a:ext cx="613543" cy="454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33"/>
              </a:lnSpc>
            </a:pPr>
            <a:r>
              <a:rPr lang="en-US" sz="2595" b="true">
                <a:solidFill>
                  <a:srgbClr val="FF3131"/>
                </a:solidFill>
                <a:latin typeface="Poppins Bold"/>
                <a:ea typeface="Poppins Bold"/>
                <a:cs typeface="Poppins Bold"/>
                <a:sym typeface="Poppins Bold"/>
              </a:rPr>
              <a:t>18</a:t>
            </a:r>
          </a:p>
        </p:txBody>
      </p:sp>
      <p:sp>
        <p:nvSpPr>
          <p:cNvPr name="TextBox 170" id="170"/>
          <p:cNvSpPr txBox="true"/>
          <p:nvPr/>
        </p:nvSpPr>
        <p:spPr>
          <a:xfrm rot="0">
            <a:off x="3063838" y="8969334"/>
            <a:ext cx="613543" cy="454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33"/>
              </a:lnSpc>
            </a:pPr>
            <a:r>
              <a:rPr lang="en-US" sz="2595" b="true">
                <a:solidFill>
                  <a:srgbClr val="FF3131"/>
                </a:solidFill>
                <a:latin typeface="Poppins Bold"/>
                <a:ea typeface="Poppins Bold"/>
                <a:cs typeface="Poppins Bold"/>
                <a:sym typeface="Poppins Bold"/>
              </a:rPr>
              <a:t>35</a:t>
            </a:r>
          </a:p>
        </p:txBody>
      </p:sp>
      <p:sp>
        <p:nvSpPr>
          <p:cNvPr name="TextBox 171" id="171"/>
          <p:cNvSpPr txBox="true"/>
          <p:nvPr/>
        </p:nvSpPr>
        <p:spPr>
          <a:xfrm rot="0">
            <a:off x="6299093" y="8956161"/>
            <a:ext cx="613543" cy="454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33"/>
              </a:lnSpc>
            </a:pPr>
            <a:r>
              <a:rPr lang="en-US" sz="2595" b="true">
                <a:solidFill>
                  <a:srgbClr val="FF3131"/>
                </a:solidFill>
                <a:latin typeface="Poppins Bold"/>
                <a:ea typeface="Poppins Bold"/>
                <a:cs typeface="Poppins Bold"/>
                <a:sym typeface="Poppins Bold"/>
              </a:rPr>
              <a:t>64</a:t>
            </a:r>
          </a:p>
        </p:txBody>
      </p:sp>
      <p:sp>
        <p:nvSpPr>
          <p:cNvPr name="TextBox 172" id="172"/>
          <p:cNvSpPr txBox="true"/>
          <p:nvPr/>
        </p:nvSpPr>
        <p:spPr>
          <a:xfrm rot="0">
            <a:off x="6299093" y="8208550"/>
            <a:ext cx="613543" cy="454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33"/>
              </a:lnSpc>
            </a:pPr>
            <a:r>
              <a:rPr lang="en-US" sz="2595" b="true">
                <a:solidFill>
                  <a:srgbClr val="FF3131"/>
                </a:solidFill>
                <a:latin typeface="Poppins Bold"/>
                <a:ea typeface="Poppins Bold"/>
                <a:cs typeface="Poppins Bold"/>
                <a:sym typeface="Poppins Bold"/>
              </a:rPr>
              <a:t>21</a:t>
            </a:r>
          </a:p>
        </p:txBody>
      </p:sp>
      <p:sp>
        <p:nvSpPr>
          <p:cNvPr name="TextBox 173" id="173"/>
          <p:cNvSpPr txBox="true"/>
          <p:nvPr/>
        </p:nvSpPr>
        <p:spPr>
          <a:xfrm rot="0">
            <a:off x="6288582" y="7477515"/>
            <a:ext cx="613543" cy="454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33"/>
              </a:lnSpc>
            </a:pPr>
            <a:r>
              <a:rPr lang="en-US" sz="2595" b="true">
                <a:solidFill>
                  <a:srgbClr val="FF3131"/>
                </a:solidFill>
                <a:latin typeface="Poppins Bold"/>
                <a:ea typeface="Poppins Bold"/>
                <a:cs typeface="Poppins Bold"/>
                <a:sym typeface="Poppins Bold"/>
              </a:rPr>
              <a:t>36</a:t>
            </a:r>
          </a:p>
        </p:txBody>
      </p:sp>
      <p:sp>
        <p:nvSpPr>
          <p:cNvPr name="TextBox 174" id="174"/>
          <p:cNvSpPr txBox="true"/>
          <p:nvPr/>
        </p:nvSpPr>
        <p:spPr>
          <a:xfrm rot="0">
            <a:off x="6299093" y="6730394"/>
            <a:ext cx="613543" cy="454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33"/>
              </a:lnSpc>
            </a:pPr>
            <a:r>
              <a:rPr lang="en-US" sz="2595" b="true">
                <a:solidFill>
                  <a:srgbClr val="FF3131"/>
                </a:solidFill>
                <a:latin typeface="Poppins Bold"/>
                <a:ea typeface="Poppins Bold"/>
                <a:cs typeface="Poppins Bold"/>
                <a:sym typeface="Poppins Bold"/>
              </a:rPr>
              <a:t>24</a:t>
            </a:r>
          </a:p>
        </p:txBody>
      </p:sp>
      <p:sp>
        <p:nvSpPr>
          <p:cNvPr name="TextBox 175" id="175"/>
          <p:cNvSpPr txBox="true"/>
          <p:nvPr/>
        </p:nvSpPr>
        <p:spPr>
          <a:xfrm rot="0">
            <a:off x="6288582" y="5983273"/>
            <a:ext cx="613543" cy="454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33"/>
              </a:lnSpc>
            </a:pPr>
            <a:r>
              <a:rPr lang="en-US" sz="2595" b="true">
                <a:solidFill>
                  <a:srgbClr val="FF3131"/>
                </a:solidFill>
                <a:latin typeface="Poppins Bold"/>
                <a:ea typeface="Poppins Bold"/>
                <a:cs typeface="Poppins Bold"/>
                <a:sym typeface="Poppins Bold"/>
              </a:rPr>
              <a:t>45</a:t>
            </a:r>
          </a:p>
        </p:txBody>
      </p:sp>
      <p:sp>
        <p:nvSpPr>
          <p:cNvPr name="TextBox 176" id="176"/>
          <p:cNvSpPr txBox="true"/>
          <p:nvPr/>
        </p:nvSpPr>
        <p:spPr>
          <a:xfrm rot="0">
            <a:off x="6302368" y="5236152"/>
            <a:ext cx="613543" cy="454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33"/>
              </a:lnSpc>
            </a:pPr>
            <a:r>
              <a:rPr lang="en-US" sz="2595" b="true">
                <a:solidFill>
                  <a:srgbClr val="FF3131"/>
                </a:solidFill>
                <a:latin typeface="Poppins Bold"/>
                <a:ea typeface="Poppins Bold"/>
                <a:cs typeface="Poppins Bold"/>
                <a:sym typeface="Poppins Bold"/>
              </a:rPr>
              <a:t>42</a:t>
            </a:r>
          </a:p>
        </p:txBody>
      </p:sp>
      <p:sp>
        <p:nvSpPr>
          <p:cNvPr name="TextBox 177" id="177"/>
          <p:cNvSpPr txBox="true"/>
          <p:nvPr/>
        </p:nvSpPr>
        <p:spPr>
          <a:xfrm rot="0">
            <a:off x="6311633" y="4480147"/>
            <a:ext cx="613543" cy="454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33"/>
              </a:lnSpc>
            </a:pPr>
            <a:r>
              <a:rPr lang="en-US" sz="2595" b="true">
                <a:solidFill>
                  <a:srgbClr val="FF3131"/>
                </a:solidFill>
                <a:latin typeface="Poppins Bold"/>
                <a:ea typeface="Poppins Bold"/>
                <a:cs typeface="Poppins Bold"/>
                <a:sym typeface="Poppins Bold"/>
              </a:rPr>
              <a:t>48</a:t>
            </a:r>
          </a:p>
        </p:txBody>
      </p:sp>
      <p:sp>
        <p:nvSpPr>
          <p:cNvPr name="Freeform 178" id="178"/>
          <p:cNvSpPr/>
          <p:nvPr/>
        </p:nvSpPr>
        <p:spPr>
          <a:xfrm flipH="false" flipV="false" rot="0">
            <a:off x="5166115" y="4546822"/>
            <a:ext cx="648014" cy="338145"/>
          </a:xfrm>
          <a:custGeom>
            <a:avLst/>
            <a:gdLst/>
            <a:ahLst/>
            <a:cxnLst/>
            <a:rect r="r" b="b" t="t" l="l"/>
            <a:pathLst>
              <a:path h="338145" w="648014">
                <a:moveTo>
                  <a:pt x="0" y="0"/>
                </a:moveTo>
                <a:lnTo>
                  <a:pt x="648013" y="0"/>
                </a:lnTo>
                <a:lnTo>
                  <a:pt x="648013" y="338145"/>
                </a:lnTo>
                <a:lnTo>
                  <a:pt x="0" y="33814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79" id="179"/>
          <p:cNvSpPr txBox="true"/>
          <p:nvPr/>
        </p:nvSpPr>
        <p:spPr>
          <a:xfrm rot="0">
            <a:off x="6320898" y="3741910"/>
            <a:ext cx="613543" cy="454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33"/>
              </a:lnSpc>
            </a:pPr>
            <a:r>
              <a:rPr lang="en-US" sz="2595" b="true">
                <a:solidFill>
                  <a:srgbClr val="FF3131"/>
                </a:solidFill>
                <a:latin typeface="Poppins Bold"/>
                <a:ea typeface="Poppins Bold"/>
                <a:cs typeface="Poppins Bold"/>
                <a:sym typeface="Poppins Bold"/>
              </a:rPr>
              <a:t>27</a:t>
            </a:r>
          </a:p>
        </p:txBody>
      </p:sp>
      <p:sp>
        <p:nvSpPr>
          <p:cNvPr name="TextBox 180" id="180"/>
          <p:cNvSpPr txBox="true"/>
          <p:nvPr/>
        </p:nvSpPr>
        <p:spPr>
          <a:xfrm rot="0">
            <a:off x="1769161" y="746250"/>
            <a:ext cx="4021677" cy="454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33"/>
              </a:lnSpc>
            </a:pPr>
            <a:r>
              <a:rPr lang="en-US" sz="2595" b="true">
                <a:solidFill>
                  <a:srgbClr val="FF3131"/>
                </a:solidFill>
                <a:latin typeface="Poppins Bold"/>
                <a:ea typeface="Poppins Bold"/>
                <a:cs typeface="Poppins Bold"/>
                <a:sym typeface="Poppins Bold"/>
              </a:rPr>
              <a:t>Answer Key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DAGZRLSZkzU</dc:identifier>
  <dcterms:modified xsi:type="dcterms:W3CDTF">2011-08-01T06:04:30Z</dcterms:modified>
  <cp:revision>1</cp:revision>
  <dc:title>Halloween Multiplication Worksheet in Black and Orange Lined Style</dc:title>
</cp:coreProperties>
</file>