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ラノベPOP" charset="1" panose="02000800000000000000"/>
      <p:regular r:id="rId7"/>
    </p:embeddedFont>
    <p:embeddedFont>
      <p:font typeface="Glacial Indifference" charset="1" panose="00000000000000000000"/>
      <p:regular r:id="rId8"/>
    </p:embeddedFont>
    <p:embeddedFont>
      <p:font typeface="Glacial Indifference Bold" charset="1" panose="000008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5773" y="247234"/>
            <a:ext cx="7108454" cy="10197532"/>
            <a:chOff x="0" y="0"/>
            <a:chExt cx="22701606" cy="3256690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22638105" cy="32503405"/>
            </a:xfrm>
            <a:custGeom>
              <a:avLst/>
              <a:gdLst/>
              <a:ahLst/>
              <a:cxnLst/>
              <a:rect r="r" b="b" t="t" l="l"/>
              <a:pathLst>
                <a:path h="32503405" w="22638105">
                  <a:moveTo>
                    <a:pt x="22545396" y="32503405"/>
                  </a:moveTo>
                  <a:lnTo>
                    <a:pt x="92710" y="32503405"/>
                  </a:lnTo>
                  <a:cubicBezTo>
                    <a:pt x="41910" y="32503405"/>
                    <a:pt x="0" y="32461495"/>
                    <a:pt x="0" y="3241069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2544126" y="0"/>
                  </a:lnTo>
                  <a:cubicBezTo>
                    <a:pt x="22594926" y="0"/>
                    <a:pt x="22636835" y="41910"/>
                    <a:pt x="22636835" y="92710"/>
                  </a:cubicBezTo>
                  <a:lnTo>
                    <a:pt x="22636835" y="32409426"/>
                  </a:lnTo>
                  <a:cubicBezTo>
                    <a:pt x="22638105" y="32461495"/>
                    <a:pt x="22596196" y="32503405"/>
                    <a:pt x="22545396" y="325034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2701605" cy="32566905"/>
            </a:xfrm>
            <a:custGeom>
              <a:avLst/>
              <a:gdLst/>
              <a:ahLst/>
              <a:cxnLst/>
              <a:rect r="r" b="b" t="t" l="l"/>
              <a:pathLst>
                <a:path h="32566905" w="22701605">
                  <a:moveTo>
                    <a:pt x="22577146" y="59690"/>
                  </a:moveTo>
                  <a:cubicBezTo>
                    <a:pt x="22612705" y="59690"/>
                    <a:pt x="22641916" y="88900"/>
                    <a:pt x="22641916" y="124460"/>
                  </a:cubicBezTo>
                  <a:lnTo>
                    <a:pt x="22641916" y="32442445"/>
                  </a:lnTo>
                  <a:cubicBezTo>
                    <a:pt x="22641916" y="32478005"/>
                    <a:pt x="22612705" y="32507216"/>
                    <a:pt x="22577146" y="32507216"/>
                  </a:cubicBezTo>
                  <a:lnTo>
                    <a:pt x="124460" y="32507216"/>
                  </a:lnTo>
                  <a:cubicBezTo>
                    <a:pt x="88900" y="32507216"/>
                    <a:pt x="59690" y="32478005"/>
                    <a:pt x="59690" y="3244244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2577146" y="59690"/>
                  </a:lnTo>
                  <a:moveTo>
                    <a:pt x="2257714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2442445"/>
                  </a:lnTo>
                  <a:cubicBezTo>
                    <a:pt x="0" y="32511026"/>
                    <a:pt x="55880" y="32566905"/>
                    <a:pt x="124460" y="32566905"/>
                  </a:cubicBezTo>
                  <a:lnTo>
                    <a:pt x="22577146" y="32566905"/>
                  </a:lnTo>
                  <a:cubicBezTo>
                    <a:pt x="22645726" y="32566905"/>
                    <a:pt x="22701605" y="32511026"/>
                    <a:pt x="22701605" y="32442445"/>
                  </a:cubicBezTo>
                  <a:lnTo>
                    <a:pt x="22701605" y="124460"/>
                  </a:lnTo>
                  <a:cubicBezTo>
                    <a:pt x="22701605" y="55880"/>
                    <a:pt x="22645726" y="0"/>
                    <a:pt x="22577146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404372" y="2666617"/>
            <a:ext cx="3315094" cy="2416331"/>
            <a:chOff x="0" y="0"/>
            <a:chExt cx="10587107" cy="771680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31750" y="31750"/>
              <a:ext cx="10523607" cy="7653310"/>
            </a:xfrm>
            <a:custGeom>
              <a:avLst/>
              <a:gdLst/>
              <a:ahLst/>
              <a:cxnLst/>
              <a:rect r="r" b="b" t="t" l="l"/>
              <a:pathLst>
                <a:path h="7653310" w="10523607">
                  <a:moveTo>
                    <a:pt x="10430897" y="7653310"/>
                  </a:moveTo>
                  <a:lnTo>
                    <a:pt x="92710" y="7653310"/>
                  </a:lnTo>
                  <a:cubicBezTo>
                    <a:pt x="41910" y="7653310"/>
                    <a:pt x="0" y="7611399"/>
                    <a:pt x="0" y="756059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429628" y="0"/>
                  </a:lnTo>
                  <a:cubicBezTo>
                    <a:pt x="10480428" y="0"/>
                    <a:pt x="10522338" y="41910"/>
                    <a:pt x="10522338" y="92710"/>
                  </a:cubicBezTo>
                  <a:lnTo>
                    <a:pt x="10522338" y="7559329"/>
                  </a:lnTo>
                  <a:cubicBezTo>
                    <a:pt x="10523607" y="7611399"/>
                    <a:pt x="10481697" y="7653310"/>
                    <a:pt x="10430897" y="76533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587107" cy="7716810"/>
            </a:xfrm>
            <a:custGeom>
              <a:avLst/>
              <a:gdLst/>
              <a:ahLst/>
              <a:cxnLst/>
              <a:rect r="r" b="b" t="t" l="l"/>
              <a:pathLst>
                <a:path h="7716810" w="10587107">
                  <a:moveTo>
                    <a:pt x="10462647" y="59690"/>
                  </a:moveTo>
                  <a:cubicBezTo>
                    <a:pt x="10498207" y="59690"/>
                    <a:pt x="10527417" y="88900"/>
                    <a:pt x="10527417" y="124460"/>
                  </a:cubicBezTo>
                  <a:lnTo>
                    <a:pt x="10527417" y="7592350"/>
                  </a:lnTo>
                  <a:cubicBezTo>
                    <a:pt x="10527417" y="7627910"/>
                    <a:pt x="10498207" y="7657119"/>
                    <a:pt x="10462647" y="7657119"/>
                  </a:cubicBezTo>
                  <a:lnTo>
                    <a:pt x="124460" y="7657119"/>
                  </a:lnTo>
                  <a:cubicBezTo>
                    <a:pt x="88900" y="7657119"/>
                    <a:pt x="59690" y="7627910"/>
                    <a:pt x="59690" y="759235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462647" y="59690"/>
                  </a:lnTo>
                  <a:moveTo>
                    <a:pt x="1046264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592350"/>
                  </a:lnTo>
                  <a:cubicBezTo>
                    <a:pt x="0" y="7660929"/>
                    <a:pt x="55880" y="7716810"/>
                    <a:pt x="124460" y="7716810"/>
                  </a:cubicBezTo>
                  <a:lnTo>
                    <a:pt x="10462647" y="7716810"/>
                  </a:lnTo>
                  <a:cubicBezTo>
                    <a:pt x="10531228" y="7716810"/>
                    <a:pt x="10587107" y="7660929"/>
                    <a:pt x="10587107" y="7592350"/>
                  </a:cubicBezTo>
                  <a:lnTo>
                    <a:pt x="10587107" y="124460"/>
                  </a:lnTo>
                  <a:cubicBezTo>
                    <a:pt x="10587107" y="55880"/>
                    <a:pt x="10531228" y="0"/>
                    <a:pt x="1046264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404372" y="506722"/>
            <a:ext cx="6751256" cy="448995"/>
            <a:chOff x="0" y="0"/>
            <a:chExt cx="21560855" cy="143391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31750" y="31750"/>
              <a:ext cx="21497354" cy="1370413"/>
            </a:xfrm>
            <a:custGeom>
              <a:avLst/>
              <a:gdLst/>
              <a:ahLst/>
              <a:cxnLst/>
              <a:rect r="r" b="b" t="t" l="l"/>
              <a:pathLst>
                <a:path h="1370413" w="21497354">
                  <a:moveTo>
                    <a:pt x="21404644" y="1370413"/>
                  </a:moveTo>
                  <a:lnTo>
                    <a:pt x="92710" y="1370413"/>
                  </a:lnTo>
                  <a:cubicBezTo>
                    <a:pt x="41910" y="1370413"/>
                    <a:pt x="0" y="1328503"/>
                    <a:pt x="0" y="12777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1403374" y="0"/>
                  </a:lnTo>
                  <a:cubicBezTo>
                    <a:pt x="21454174" y="0"/>
                    <a:pt x="21496085" y="41910"/>
                    <a:pt x="21496085" y="92710"/>
                  </a:cubicBezTo>
                  <a:lnTo>
                    <a:pt x="21496085" y="1276433"/>
                  </a:lnTo>
                  <a:cubicBezTo>
                    <a:pt x="21497354" y="1328503"/>
                    <a:pt x="21455444" y="1370413"/>
                    <a:pt x="21404644" y="137041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1560854" cy="1433913"/>
            </a:xfrm>
            <a:custGeom>
              <a:avLst/>
              <a:gdLst/>
              <a:ahLst/>
              <a:cxnLst/>
              <a:rect r="r" b="b" t="t" l="l"/>
              <a:pathLst>
                <a:path h="1433913" w="21560854">
                  <a:moveTo>
                    <a:pt x="21436394" y="59690"/>
                  </a:moveTo>
                  <a:cubicBezTo>
                    <a:pt x="21471954" y="59690"/>
                    <a:pt x="21501165" y="88900"/>
                    <a:pt x="21501165" y="124460"/>
                  </a:cubicBezTo>
                  <a:lnTo>
                    <a:pt x="21501165" y="1309453"/>
                  </a:lnTo>
                  <a:cubicBezTo>
                    <a:pt x="21501165" y="1345013"/>
                    <a:pt x="21471954" y="1374223"/>
                    <a:pt x="21436394" y="1374223"/>
                  </a:cubicBezTo>
                  <a:lnTo>
                    <a:pt x="124460" y="1374223"/>
                  </a:lnTo>
                  <a:cubicBezTo>
                    <a:pt x="88900" y="1374223"/>
                    <a:pt x="59690" y="1345013"/>
                    <a:pt x="59690" y="130945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1436395" y="59690"/>
                  </a:lnTo>
                  <a:moveTo>
                    <a:pt x="2143639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09453"/>
                  </a:lnTo>
                  <a:cubicBezTo>
                    <a:pt x="0" y="1378033"/>
                    <a:pt x="55880" y="1433913"/>
                    <a:pt x="124460" y="1433913"/>
                  </a:cubicBezTo>
                  <a:lnTo>
                    <a:pt x="21436395" y="1433913"/>
                  </a:lnTo>
                  <a:cubicBezTo>
                    <a:pt x="21504974" y="1433913"/>
                    <a:pt x="21560854" y="1378033"/>
                    <a:pt x="21560854" y="1309453"/>
                  </a:cubicBezTo>
                  <a:lnTo>
                    <a:pt x="21560854" y="124460"/>
                  </a:lnTo>
                  <a:cubicBezTo>
                    <a:pt x="21560854" y="55880"/>
                    <a:pt x="21504974" y="0"/>
                    <a:pt x="2143639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756000" y="2933600"/>
            <a:ext cx="1226785" cy="2032324"/>
          </a:xfrm>
          <a:custGeom>
            <a:avLst/>
            <a:gdLst/>
            <a:ahLst/>
            <a:cxnLst/>
            <a:rect r="r" b="b" t="t" l="l"/>
            <a:pathLst>
              <a:path h="2032324" w="1226785">
                <a:moveTo>
                  <a:pt x="0" y="0"/>
                </a:moveTo>
                <a:lnTo>
                  <a:pt x="1226785" y="0"/>
                </a:lnTo>
                <a:lnTo>
                  <a:pt x="1226785" y="2032324"/>
                </a:lnTo>
                <a:lnTo>
                  <a:pt x="0" y="2032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22080" y="4355968"/>
            <a:ext cx="330708" cy="330708"/>
          </a:xfrm>
          <a:custGeom>
            <a:avLst/>
            <a:gdLst/>
            <a:ahLst/>
            <a:cxnLst/>
            <a:rect r="r" b="b" t="t" l="l"/>
            <a:pathLst>
              <a:path h="330708" w="330708">
                <a:moveTo>
                  <a:pt x="0" y="0"/>
                </a:moveTo>
                <a:lnTo>
                  <a:pt x="330708" y="0"/>
                </a:lnTo>
                <a:lnTo>
                  <a:pt x="330708" y="330708"/>
                </a:lnTo>
                <a:lnTo>
                  <a:pt x="0" y="3307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04372" y="1096592"/>
            <a:ext cx="6751256" cy="431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ラノベPOP"/>
                <a:ea typeface="ラノベPOP"/>
                <a:cs typeface="ラノベPOP"/>
                <a:sym typeface="ラノベPOP"/>
              </a:rPr>
              <a:t>БАНКАДА АЗАЙТУ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18314" y="622635"/>
            <a:ext cx="1460158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Name: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483686" y="622635"/>
            <a:ext cx="1460158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Date: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04372" y="1945044"/>
            <a:ext cx="6751256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Нұсқаулық: әр банкадағы печенье санын Санап, содан кейін анықтаңыз </a:t>
            </a:r>
          </a:p>
          <a:p>
            <a:pPr algn="ctr">
              <a:lnSpc>
                <a:spcPts val="1959"/>
              </a:lnSpc>
            </a:pPr>
            <a:r>
              <a:rPr lang="en-US" b="true" sz="13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қанша қалды: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802470" y="622635"/>
            <a:ext cx="1353158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b="true" sz="12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KINDERGARTEN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369392" y="4443554"/>
            <a:ext cx="330708" cy="330708"/>
          </a:xfrm>
          <a:custGeom>
            <a:avLst/>
            <a:gdLst/>
            <a:ahLst/>
            <a:cxnLst/>
            <a:rect r="r" b="b" t="t" l="l"/>
            <a:pathLst>
              <a:path h="330708" w="330708">
                <a:moveTo>
                  <a:pt x="0" y="0"/>
                </a:moveTo>
                <a:lnTo>
                  <a:pt x="330709" y="0"/>
                </a:lnTo>
                <a:lnTo>
                  <a:pt x="330709" y="330709"/>
                </a:lnTo>
                <a:lnTo>
                  <a:pt x="0" y="3307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922080" y="3874783"/>
            <a:ext cx="330708" cy="330708"/>
          </a:xfrm>
          <a:custGeom>
            <a:avLst/>
            <a:gdLst/>
            <a:ahLst/>
            <a:cxnLst/>
            <a:rect r="r" b="b" t="t" l="l"/>
            <a:pathLst>
              <a:path h="330708" w="330708">
                <a:moveTo>
                  <a:pt x="0" y="0"/>
                </a:moveTo>
                <a:lnTo>
                  <a:pt x="330708" y="0"/>
                </a:lnTo>
                <a:lnTo>
                  <a:pt x="330708" y="330708"/>
                </a:lnTo>
                <a:lnTo>
                  <a:pt x="0" y="3307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534747" y="3544075"/>
            <a:ext cx="330708" cy="330708"/>
          </a:xfrm>
          <a:custGeom>
            <a:avLst/>
            <a:gdLst/>
            <a:ahLst/>
            <a:cxnLst/>
            <a:rect r="r" b="b" t="t" l="l"/>
            <a:pathLst>
              <a:path h="330708" w="330708">
                <a:moveTo>
                  <a:pt x="0" y="0"/>
                </a:moveTo>
                <a:lnTo>
                  <a:pt x="330708" y="0"/>
                </a:lnTo>
                <a:lnTo>
                  <a:pt x="330708" y="330708"/>
                </a:lnTo>
                <a:lnTo>
                  <a:pt x="0" y="3307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052331" y="3385944"/>
            <a:ext cx="330708" cy="330708"/>
          </a:xfrm>
          <a:custGeom>
            <a:avLst/>
            <a:gdLst/>
            <a:ahLst/>
            <a:cxnLst/>
            <a:rect r="r" b="b" t="t" l="l"/>
            <a:pathLst>
              <a:path h="330708" w="330708">
                <a:moveTo>
                  <a:pt x="0" y="0"/>
                </a:moveTo>
                <a:lnTo>
                  <a:pt x="330708" y="0"/>
                </a:lnTo>
                <a:lnTo>
                  <a:pt x="330708" y="330708"/>
                </a:lnTo>
                <a:lnTo>
                  <a:pt x="0" y="3307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369392" y="3949762"/>
            <a:ext cx="330708" cy="330708"/>
          </a:xfrm>
          <a:custGeom>
            <a:avLst/>
            <a:gdLst/>
            <a:ahLst/>
            <a:cxnLst/>
            <a:rect r="r" b="b" t="t" l="l"/>
            <a:pathLst>
              <a:path h="330708" w="330708">
                <a:moveTo>
                  <a:pt x="0" y="0"/>
                </a:moveTo>
                <a:lnTo>
                  <a:pt x="330709" y="0"/>
                </a:lnTo>
                <a:lnTo>
                  <a:pt x="330709" y="330708"/>
                </a:lnTo>
                <a:lnTo>
                  <a:pt x="0" y="3307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2061919" y="2905025"/>
            <a:ext cx="1438749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Мен 3 печенье жедім: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456060" y="3251324"/>
            <a:ext cx="650468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=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2110925" y="3652223"/>
            <a:ext cx="1340738" cy="1256496"/>
            <a:chOff x="0" y="0"/>
            <a:chExt cx="10587107" cy="9921886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31750" y="31750"/>
              <a:ext cx="10523607" cy="9858386"/>
            </a:xfrm>
            <a:custGeom>
              <a:avLst/>
              <a:gdLst/>
              <a:ahLst/>
              <a:cxnLst/>
              <a:rect r="r" b="b" t="t" l="l"/>
              <a:pathLst>
                <a:path h="9858386" w="10523607">
                  <a:moveTo>
                    <a:pt x="10430897" y="9858386"/>
                  </a:moveTo>
                  <a:lnTo>
                    <a:pt x="92710" y="9858386"/>
                  </a:lnTo>
                  <a:cubicBezTo>
                    <a:pt x="41910" y="9858386"/>
                    <a:pt x="0" y="9816476"/>
                    <a:pt x="0" y="976567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429628" y="0"/>
                  </a:lnTo>
                  <a:cubicBezTo>
                    <a:pt x="10480428" y="0"/>
                    <a:pt x="10522338" y="41910"/>
                    <a:pt x="10522338" y="92710"/>
                  </a:cubicBezTo>
                  <a:lnTo>
                    <a:pt x="10522338" y="9764406"/>
                  </a:lnTo>
                  <a:cubicBezTo>
                    <a:pt x="10523607" y="9816476"/>
                    <a:pt x="10481697" y="9858386"/>
                    <a:pt x="10430897" y="985838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0587107" cy="9921886"/>
            </a:xfrm>
            <a:custGeom>
              <a:avLst/>
              <a:gdLst/>
              <a:ahLst/>
              <a:cxnLst/>
              <a:rect r="r" b="b" t="t" l="l"/>
              <a:pathLst>
                <a:path h="9921886" w="10587107">
                  <a:moveTo>
                    <a:pt x="10462647" y="59690"/>
                  </a:moveTo>
                  <a:cubicBezTo>
                    <a:pt x="10498207" y="59690"/>
                    <a:pt x="10527417" y="88900"/>
                    <a:pt x="10527417" y="124460"/>
                  </a:cubicBezTo>
                  <a:lnTo>
                    <a:pt x="10527417" y="9797426"/>
                  </a:lnTo>
                  <a:cubicBezTo>
                    <a:pt x="10527417" y="9832986"/>
                    <a:pt x="10498207" y="9862196"/>
                    <a:pt x="10462647" y="9862196"/>
                  </a:cubicBezTo>
                  <a:lnTo>
                    <a:pt x="124460" y="9862196"/>
                  </a:lnTo>
                  <a:cubicBezTo>
                    <a:pt x="88900" y="9862196"/>
                    <a:pt x="59690" y="9832986"/>
                    <a:pt x="59690" y="979742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462647" y="59690"/>
                  </a:lnTo>
                  <a:moveTo>
                    <a:pt x="1046264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797426"/>
                  </a:lnTo>
                  <a:cubicBezTo>
                    <a:pt x="0" y="9866006"/>
                    <a:pt x="55880" y="9921886"/>
                    <a:pt x="124460" y="9921886"/>
                  </a:cubicBezTo>
                  <a:lnTo>
                    <a:pt x="10462647" y="9921886"/>
                  </a:lnTo>
                  <a:cubicBezTo>
                    <a:pt x="10531228" y="9921886"/>
                    <a:pt x="10587107" y="9866006"/>
                    <a:pt x="10587107" y="9797426"/>
                  </a:cubicBezTo>
                  <a:lnTo>
                    <a:pt x="10587107" y="124460"/>
                  </a:lnTo>
                  <a:cubicBezTo>
                    <a:pt x="10587107" y="55880"/>
                    <a:pt x="10531228" y="0"/>
                    <a:pt x="1046264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3840533" y="2666617"/>
            <a:ext cx="3315094" cy="2416331"/>
            <a:chOff x="0" y="0"/>
            <a:chExt cx="10587107" cy="7716809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31750" y="31750"/>
              <a:ext cx="10523607" cy="7653310"/>
            </a:xfrm>
            <a:custGeom>
              <a:avLst/>
              <a:gdLst/>
              <a:ahLst/>
              <a:cxnLst/>
              <a:rect r="r" b="b" t="t" l="l"/>
              <a:pathLst>
                <a:path h="7653310" w="10523607">
                  <a:moveTo>
                    <a:pt x="10430897" y="7653310"/>
                  </a:moveTo>
                  <a:lnTo>
                    <a:pt x="92710" y="7653310"/>
                  </a:lnTo>
                  <a:cubicBezTo>
                    <a:pt x="41910" y="7653310"/>
                    <a:pt x="0" y="7611399"/>
                    <a:pt x="0" y="756059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429628" y="0"/>
                  </a:lnTo>
                  <a:cubicBezTo>
                    <a:pt x="10480428" y="0"/>
                    <a:pt x="10522338" y="41910"/>
                    <a:pt x="10522338" y="92710"/>
                  </a:cubicBezTo>
                  <a:lnTo>
                    <a:pt x="10522338" y="7559329"/>
                  </a:lnTo>
                  <a:cubicBezTo>
                    <a:pt x="10523607" y="7611399"/>
                    <a:pt x="10481697" y="7653310"/>
                    <a:pt x="10430897" y="76533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0587107" cy="7716810"/>
            </a:xfrm>
            <a:custGeom>
              <a:avLst/>
              <a:gdLst/>
              <a:ahLst/>
              <a:cxnLst/>
              <a:rect r="r" b="b" t="t" l="l"/>
              <a:pathLst>
                <a:path h="7716810" w="10587107">
                  <a:moveTo>
                    <a:pt x="10462647" y="59690"/>
                  </a:moveTo>
                  <a:cubicBezTo>
                    <a:pt x="10498207" y="59690"/>
                    <a:pt x="10527417" y="88900"/>
                    <a:pt x="10527417" y="124460"/>
                  </a:cubicBezTo>
                  <a:lnTo>
                    <a:pt x="10527417" y="7592350"/>
                  </a:lnTo>
                  <a:cubicBezTo>
                    <a:pt x="10527417" y="7627910"/>
                    <a:pt x="10498207" y="7657119"/>
                    <a:pt x="10462647" y="7657119"/>
                  </a:cubicBezTo>
                  <a:lnTo>
                    <a:pt x="124460" y="7657119"/>
                  </a:lnTo>
                  <a:cubicBezTo>
                    <a:pt x="88900" y="7657119"/>
                    <a:pt x="59690" y="7627910"/>
                    <a:pt x="59690" y="759235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462647" y="59690"/>
                  </a:lnTo>
                  <a:moveTo>
                    <a:pt x="1046264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592350"/>
                  </a:lnTo>
                  <a:cubicBezTo>
                    <a:pt x="0" y="7660929"/>
                    <a:pt x="55880" y="7716810"/>
                    <a:pt x="124460" y="7716810"/>
                  </a:cubicBezTo>
                  <a:lnTo>
                    <a:pt x="10462647" y="7716810"/>
                  </a:lnTo>
                  <a:cubicBezTo>
                    <a:pt x="10531228" y="7716810"/>
                    <a:pt x="10587107" y="7660929"/>
                    <a:pt x="10587107" y="7592350"/>
                  </a:cubicBezTo>
                  <a:lnTo>
                    <a:pt x="10587107" y="124460"/>
                  </a:lnTo>
                  <a:cubicBezTo>
                    <a:pt x="10587107" y="55880"/>
                    <a:pt x="10531228" y="0"/>
                    <a:pt x="1046264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31" id="31"/>
          <p:cNvSpPr/>
          <p:nvPr/>
        </p:nvSpPr>
        <p:spPr>
          <a:xfrm flipH="false" flipV="false" rot="0">
            <a:off x="4192161" y="2933600"/>
            <a:ext cx="1226785" cy="2032324"/>
          </a:xfrm>
          <a:custGeom>
            <a:avLst/>
            <a:gdLst/>
            <a:ahLst/>
            <a:cxnLst/>
            <a:rect r="r" b="b" t="t" l="l"/>
            <a:pathLst>
              <a:path h="2032324" w="1226785">
                <a:moveTo>
                  <a:pt x="0" y="0"/>
                </a:moveTo>
                <a:lnTo>
                  <a:pt x="1226785" y="0"/>
                </a:lnTo>
                <a:lnTo>
                  <a:pt x="1226785" y="2032324"/>
                </a:lnTo>
                <a:lnTo>
                  <a:pt x="0" y="2032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4358241" y="4278200"/>
            <a:ext cx="330708" cy="330708"/>
          </a:xfrm>
          <a:custGeom>
            <a:avLst/>
            <a:gdLst/>
            <a:ahLst/>
            <a:cxnLst/>
            <a:rect r="r" b="b" t="t" l="l"/>
            <a:pathLst>
              <a:path h="330708" w="330708">
                <a:moveTo>
                  <a:pt x="0" y="0"/>
                </a:moveTo>
                <a:lnTo>
                  <a:pt x="330708" y="0"/>
                </a:lnTo>
                <a:lnTo>
                  <a:pt x="330708" y="330709"/>
                </a:lnTo>
                <a:lnTo>
                  <a:pt x="0" y="3307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4970908" y="4280470"/>
            <a:ext cx="330708" cy="330708"/>
          </a:xfrm>
          <a:custGeom>
            <a:avLst/>
            <a:gdLst/>
            <a:ahLst/>
            <a:cxnLst/>
            <a:rect r="r" b="b" t="t" l="l"/>
            <a:pathLst>
              <a:path h="330708" w="330708">
                <a:moveTo>
                  <a:pt x="0" y="0"/>
                </a:moveTo>
                <a:lnTo>
                  <a:pt x="330708" y="0"/>
                </a:lnTo>
                <a:lnTo>
                  <a:pt x="330708" y="330709"/>
                </a:lnTo>
                <a:lnTo>
                  <a:pt x="0" y="3307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4348284" y="3784408"/>
            <a:ext cx="330708" cy="330708"/>
          </a:xfrm>
          <a:custGeom>
            <a:avLst/>
            <a:gdLst/>
            <a:ahLst/>
            <a:cxnLst/>
            <a:rect r="r" b="b" t="t" l="l"/>
            <a:pathLst>
              <a:path h="330708" w="330708">
                <a:moveTo>
                  <a:pt x="0" y="0"/>
                </a:moveTo>
                <a:lnTo>
                  <a:pt x="330708" y="0"/>
                </a:lnTo>
                <a:lnTo>
                  <a:pt x="330708" y="330708"/>
                </a:lnTo>
                <a:lnTo>
                  <a:pt x="0" y="3307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4970908" y="3326635"/>
            <a:ext cx="330708" cy="330708"/>
          </a:xfrm>
          <a:custGeom>
            <a:avLst/>
            <a:gdLst/>
            <a:ahLst/>
            <a:cxnLst/>
            <a:rect r="r" b="b" t="t" l="l"/>
            <a:pathLst>
              <a:path h="330708" w="330708">
                <a:moveTo>
                  <a:pt x="0" y="0"/>
                </a:moveTo>
                <a:lnTo>
                  <a:pt x="330708" y="0"/>
                </a:lnTo>
                <a:lnTo>
                  <a:pt x="330708" y="330708"/>
                </a:lnTo>
                <a:lnTo>
                  <a:pt x="0" y="3307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4358241" y="3321514"/>
            <a:ext cx="330708" cy="330708"/>
          </a:xfrm>
          <a:custGeom>
            <a:avLst/>
            <a:gdLst/>
            <a:ahLst/>
            <a:cxnLst/>
            <a:rect r="r" b="b" t="t" l="l"/>
            <a:pathLst>
              <a:path h="330708" w="330708">
                <a:moveTo>
                  <a:pt x="0" y="0"/>
                </a:moveTo>
                <a:lnTo>
                  <a:pt x="330708" y="0"/>
                </a:lnTo>
                <a:lnTo>
                  <a:pt x="330708" y="330709"/>
                </a:lnTo>
                <a:lnTo>
                  <a:pt x="0" y="3307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5009700" y="3784408"/>
            <a:ext cx="330708" cy="330708"/>
          </a:xfrm>
          <a:custGeom>
            <a:avLst/>
            <a:gdLst/>
            <a:ahLst/>
            <a:cxnLst/>
            <a:rect r="r" b="b" t="t" l="l"/>
            <a:pathLst>
              <a:path h="330708" w="330708">
                <a:moveTo>
                  <a:pt x="0" y="0"/>
                </a:moveTo>
                <a:lnTo>
                  <a:pt x="330709" y="0"/>
                </a:lnTo>
                <a:lnTo>
                  <a:pt x="330709" y="330708"/>
                </a:lnTo>
                <a:lnTo>
                  <a:pt x="0" y="3307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8" id="38"/>
          <p:cNvSpPr txBox="true"/>
          <p:nvPr/>
        </p:nvSpPr>
        <p:spPr>
          <a:xfrm rot="0">
            <a:off x="5498081" y="2905025"/>
            <a:ext cx="1438749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Мен 5 печенье жедім: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5892221" y="3251324"/>
            <a:ext cx="650468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=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5547086" y="3652223"/>
            <a:ext cx="1340738" cy="1256496"/>
            <a:chOff x="0" y="0"/>
            <a:chExt cx="10587107" cy="9921886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31750" y="31750"/>
              <a:ext cx="10523607" cy="9858386"/>
            </a:xfrm>
            <a:custGeom>
              <a:avLst/>
              <a:gdLst/>
              <a:ahLst/>
              <a:cxnLst/>
              <a:rect r="r" b="b" t="t" l="l"/>
              <a:pathLst>
                <a:path h="9858386" w="10523607">
                  <a:moveTo>
                    <a:pt x="10430897" y="9858386"/>
                  </a:moveTo>
                  <a:lnTo>
                    <a:pt x="92710" y="9858386"/>
                  </a:lnTo>
                  <a:cubicBezTo>
                    <a:pt x="41910" y="9858386"/>
                    <a:pt x="0" y="9816476"/>
                    <a:pt x="0" y="976567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429628" y="0"/>
                  </a:lnTo>
                  <a:cubicBezTo>
                    <a:pt x="10480428" y="0"/>
                    <a:pt x="10522338" y="41910"/>
                    <a:pt x="10522338" y="92710"/>
                  </a:cubicBezTo>
                  <a:lnTo>
                    <a:pt x="10522338" y="9764406"/>
                  </a:lnTo>
                  <a:cubicBezTo>
                    <a:pt x="10523607" y="9816476"/>
                    <a:pt x="10481697" y="9858386"/>
                    <a:pt x="10430897" y="985838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0587107" cy="9921886"/>
            </a:xfrm>
            <a:custGeom>
              <a:avLst/>
              <a:gdLst/>
              <a:ahLst/>
              <a:cxnLst/>
              <a:rect r="r" b="b" t="t" l="l"/>
              <a:pathLst>
                <a:path h="9921886" w="10587107">
                  <a:moveTo>
                    <a:pt x="10462647" y="59690"/>
                  </a:moveTo>
                  <a:cubicBezTo>
                    <a:pt x="10498207" y="59690"/>
                    <a:pt x="10527417" y="88900"/>
                    <a:pt x="10527417" y="124460"/>
                  </a:cubicBezTo>
                  <a:lnTo>
                    <a:pt x="10527417" y="9797426"/>
                  </a:lnTo>
                  <a:cubicBezTo>
                    <a:pt x="10527417" y="9832986"/>
                    <a:pt x="10498207" y="9862196"/>
                    <a:pt x="10462647" y="9862196"/>
                  </a:cubicBezTo>
                  <a:lnTo>
                    <a:pt x="124460" y="9862196"/>
                  </a:lnTo>
                  <a:cubicBezTo>
                    <a:pt x="88900" y="9862196"/>
                    <a:pt x="59690" y="9832986"/>
                    <a:pt x="59690" y="979742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462647" y="59690"/>
                  </a:lnTo>
                  <a:moveTo>
                    <a:pt x="1046264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797426"/>
                  </a:lnTo>
                  <a:cubicBezTo>
                    <a:pt x="0" y="9866006"/>
                    <a:pt x="55880" y="9921886"/>
                    <a:pt x="124460" y="9921886"/>
                  </a:cubicBezTo>
                  <a:lnTo>
                    <a:pt x="10462647" y="9921886"/>
                  </a:lnTo>
                  <a:cubicBezTo>
                    <a:pt x="10531228" y="9921886"/>
                    <a:pt x="10587107" y="9866006"/>
                    <a:pt x="10587107" y="9797426"/>
                  </a:cubicBezTo>
                  <a:lnTo>
                    <a:pt x="10587107" y="124460"/>
                  </a:lnTo>
                  <a:cubicBezTo>
                    <a:pt x="10587107" y="55880"/>
                    <a:pt x="10531228" y="0"/>
                    <a:pt x="1046264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3840533" y="5216654"/>
            <a:ext cx="3315094" cy="2416331"/>
            <a:chOff x="0" y="0"/>
            <a:chExt cx="10587107" cy="7716809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31750" y="31750"/>
              <a:ext cx="10523607" cy="7653310"/>
            </a:xfrm>
            <a:custGeom>
              <a:avLst/>
              <a:gdLst/>
              <a:ahLst/>
              <a:cxnLst/>
              <a:rect r="r" b="b" t="t" l="l"/>
              <a:pathLst>
                <a:path h="7653310" w="10523607">
                  <a:moveTo>
                    <a:pt x="10430897" y="7653310"/>
                  </a:moveTo>
                  <a:lnTo>
                    <a:pt x="92710" y="7653310"/>
                  </a:lnTo>
                  <a:cubicBezTo>
                    <a:pt x="41910" y="7653310"/>
                    <a:pt x="0" y="7611399"/>
                    <a:pt x="0" y="756059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429628" y="0"/>
                  </a:lnTo>
                  <a:cubicBezTo>
                    <a:pt x="10480428" y="0"/>
                    <a:pt x="10522338" y="41910"/>
                    <a:pt x="10522338" y="92710"/>
                  </a:cubicBezTo>
                  <a:lnTo>
                    <a:pt x="10522338" y="7559329"/>
                  </a:lnTo>
                  <a:cubicBezTo>
                    <a:pt x="10523607" y="7611399"/>
                    <a:pt x="10481697" y="7653310"/>
                    <a:pt x="10430897" y="76533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10587107" cy="7716810"/>
            </a:xfrm>
            <a:custGeom>
              <a:avLst/>
              <a:gdLst/>
              <a:ahLst/>
              <a:cxnLst/>
              <a:rect r="r" b="b" t="t" l="l"/>
              <a:pathLst>
                <a:path h="7716810" w="10587107">
                  <a:moveTo>
                    <a:pt x="10462647" y="59690"/>
                  </a:moveTo>
                  <a:cubicBezTo>
                    <a:pt x="10498207" y="59690"/>
                    <a:pt x="10527417" y="88900"/>
                    <a:pt x="10527417" y="124460"/>
                  </a:cubicBezTo>
                  <a:lnTo>
                    <a:pt x="10527417" y="7592350"/>
                  </a:lnTo>
                  <a:cubicBezTo>
                    <a:pt x="10527417" y="7627910"/>
                    <a:pt x="10498207" y="7657119"/>
                    <a:pt x="10462647" y="7657119"/>
                  </a:cubicBezTo>
                  <a:lnTo>
                    <a:pt x="124460" y="7657119"/>
                  </a:lnTo>
                  <a:cubicBezTo>
                    <a:pt x="88900" y="7657119"/>
                    <a:pt x="59690" y="7627910"/>
                    <a:pt x="59690" y="759235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462647" y="59690"/>
                  </a:lnTo>
                  <a:moveTo>
                    <a:pt x="1046264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592350"/>
                  </a:lnTo>
                  <a:cubicBezTo>
                    <a:pt x="0" y="7660929"/>
                    <a:pt x="55880" y="7716810"/>
                    <a:pt x="124460" y="7716810"/>
                  </a:cubicBezTo>
                  <a:lnTo>
                    <a:pt x="10462647" y="7716810"/>
                  </a:lnTo>
                  <a:cubicBezTo>
                    <a:pt x="10531228" y="7716810"/>
                    <a:pt x="10587107" y="7660929"/>
                    <a:pt x="10587107" y="7592350"/>
                  </a:cubicBezTo>
                  <a:lnTo>
                    <a:pt x="10587107" y="124460"/>
                  </a:lnTo>
                  <a:cubicBezTo>
                    <a:pt x="10587107" y="55880"/>
                    <a:pt x="10531228" y="0"/>
                    <a:pt x="1046264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46" id="46"/>
          <p:cNvSpPr/>
          <p:nvPr/>
        </p:nvSpPr>
        <p:spPr>
          <a:xfrm flipH="false" flipV="false" rot="0">
            <a:off x="4192161" y="5483636"/>
            <a:ext cx="1226785" cy="2032324"/>
          </a:xfrm>
          <a:custGeom>
            <a:avLst/>
            <a:gdLst/>
            <a:ahLst/>
            <a:cxnLst/>
            <a:rect r="r" b="b" t="t" l="l"/>
            <a:pathLst>
              <a:path h="2032324" w="1226785">
                <a:moveTo>
                  <a:pt x="0" y="0"/>
                </a:moveTo>
                <a:lnTo>
                  <a:pt x="1226785" y="0"/>
                </a:lnTo>
                <a:lnTo>
                  <a:pt x="1226785" y="2032324"/>
                </a:lnTo>
                <a:lnTo>
                  <a:pt x="0" y="2032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4358241" y="6935658"/>
            <a:ext cx="330708" cy="330708"/>
          </a:xfrm>
          <a:custGeom>
            <a:avLst/>
            <a:gdLst/>
            <a:ahLst/>
            <a:cxnLst/>
            <a:rect r="r" b="b" t="t" l="l"/>
            <a:pathLst>
              <a:path h="330708" w="330708">
                <a:moveTo>
                  <a:pt x="0" y="0"/>
                </a:moveTo>
                <a:lnTo>
                  <a:pt x="330708" y="0"/>
                </a:lnTo>
                <a:lnTo>
                  <a:pt x="330708" y="330709"/>
                </a:lnTo>
                <a:lnTo>
                  <a:pt x="0" y="3307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4883057" y="6935658"/>
            <a:ext cx="330708" cy="330708"/>
          </a:xfrm>
          <a:custGeom>
            <a:avLst/>
            <a:gdLst/>
            <a:ahLst/>
            <a:cxnLst/>
            <a:rect r="r" b="b" t="t" l="l"/>
            <a:pathLst>
              <a:path h="330708" w="330708">
                <a:moveTo>
                  <a:pt x="0" y="0"/>
                </a:moveTo>
                <a:lnTo>
                  <a:pt x="330708" y="0"/>
                </a:lnTo>
                <a:lnTo>
                  <a:pt x="330708" y="330709"/>
                </a:lnTo>
                <a:lnTo>
                  <a:pt x="0" y="3307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4309491" y="6499798"/>
            <a:ext cx="330708" cy="330708"/>
          </a:xfrm>
          <a:custGeom>
            <a:avLst/>
            <a:gdLst/>
            <a:ahLst/>
            <a:cxnLst/>
            <a:rect r="r" b="b" t="t" l="l"/>
            <a:pathLst>
              <a:path h="330708" w="330708">
                <a:moveTo>
                  <a:pt x="0" y="0"/>
                </a:moveTo>
                <a:lnTo>
                  <a:pt x="330709" y="0"/>
                </a:lnTo>
                <a:lnTo>
                  <a:pt x="330709" y="330708"/>
                </a:lnTo>
                <a:lnTo>
                  <a:pt x="0" y="3307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4970908" y="5928756"/>
            <a:ext cx="330708" cy="330708"/>
          </a:xfrm>
          <a:custGeom>
            <a:avLst/>
            <a:gdLst/>
            <a:ahLst/>
            <a:cxnLst/>
            <a:rect r="r" b="b" t="t" l="l"/>
            <a:pathLst>
              <a:path h="330708" w="330708">
                <a:moveTo>
                  <a:pt x="0" y="0"/>
                </a:moveTo>
                <a:lnTo>
                  <a:pt x="330708" y="0"/>
                </a:lnTo>
                <a:lnTo>
                  <a:pt x="330708" y="330709"/>
                </a:lnTo>
                <a:lnTo>
                  <a:pt x="0" y="3307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4358241" y="5901205"/>
            <a:ext cx="330708" cy="330708"/>
          </a:xfrm>
          <a:custGeom>
            <a:avLst/>
            <a:gdLst/>
            <a:ahLst/>
            <a:cxnLst/>
            <a:rect r="r" b="b" t="t" l="l"/>
            <a:pathLst>
              <a:path h="330708" w="330708">
                <a:moveTo>
                  <a:pt x="0" y="0"/>
                </a:moveTo>
                <a:lnTo>
                  <a:pt x="330708" y="0"/>
                </a:lnTo>
                <a:lnTo>
                  <a:pt x="330708" y="330708"/>
                </a:lnTo>
                <a:lnTo>
                  <a:pt x="0" y="3307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5009700" y="6499798"/>
            <a:ext cx="330708" cy="330708"/>
          </a:xfrm>
          <a:custGeom>
            <a:avLst/>
            <a:gdLst/>
            <a:ahLst/>
            <a:cxnLst/>
            <a:rect r="r" b="b" t="t" l="l"/>
            <a:pathLst>
              <a:path h="330708" w="330708">
                <a:moveTo>
                  <a:pt x="0" y="0"/>
                </a:moveTo>
                <a:lnTo>
                  <a:pt x="330709" y="0"/>
                </a:lnTo>
                <a:lnTo>
                  <a:pt x="330709" y="330708"/>
                </a:lnTo>
                <a:lnTo>
                  <a:pt x="0" y="3307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3" id="53"/>
          <p:cNvSpPr txBox="true"/>
          <p:nvPr/>
        </p:nvSpPr>
        <p:spPr>
          <a:xfrm rot="0">
            <a:off x="5498081" y="5455061"/>
            <a:ext cx="1438749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Мен 1 печенье жедім: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5892221" y="5801360"/>
            <a:ext cx="650468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=</a:t>
            </a:r>
          </a:p>
        </p:txBody>
      </p:sp>
      <p:grpSp>
        <p:nvGrpSpPr>
          <p:cNvPr name="Group 55" id="55"/>
          <p:cNvGrpSpPr/>
          <p:nvPr/>
        </p:nvGrpSpPr>
        <p:grpSpPr>
          <a:xfrm rot="0">
            <a:off x="5547086" y="6202259"/>
            <a:ext cx="1340738" cy="1256496"/>
            <a:chOff x="0" y="0"/>
            <a:chExt cx="10587107" cy="9921886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31750" y="31750"/>
              <a:ext cx="10523607" cy="9858386"/>
            </a:xfrm>
            <a:custGeom>
              <a:avLst/>
              <a:gdLst/>
              <a:ahLst/>
              <a:cxnLst/>
              <a:rect r="r" b="b" t="t" l="l"/>
              <a:pathLst>
                <a:path h="9858386" w="10523607">
                  <a:moveTo>
                    <a:pt x="10430897" y="9858386"/>
                  </a:moveTo>
                  <a:lnTo>
                    <a:pt x="92710" y="9858386"/>
                  </a:lnTo>
                  <a:cubicBezTo>
                    <a:pt x="41910" y="9858386"/>
                    <a:pt x="0" y="9816476"/>
                    <a:pt x="0" y="976567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429628" y="0"/>
                  </a:lnTo>
                  <a:cubicBezTo>
                    <a:pt x="10480428" y="0"/>
                    <a:pt x="10522338" y="41910"/>
                    <a:pt x="10522338" y="92710"/>
                  </a:cubicBezTo>
                  <a:lnTo>
                    <a:pt x="10522338" y="9764406"/>
                  </a:lnTo>
                  <a:cubicBezTo>
                    <a:pt x="10523607" y="9816476"/>
                    <a:pt x="10481697" y="9858386"/>
                    <a:pt x="10430897" y="985838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10587107" cy="9921886"/>
            </a:xfrm>
            <a:custGeom>
              <a:avLst/>
              <a:gdLst/>
              <a:ahLst/>
              <a:cxnLst/>
              <a:rect r="r" b="b" t="t" l="l"/>
              <a:pathLst>
                <a:path h="9921886" w="10587107">
                  <a:moveTo>
                    <a:pt x="10462647" y="59690"/>
                  </a:moveTo>
                  <a:cubicBezTo>
                    <a:pt x="10498207" y="59690"/>
                    <a:pt x="10527417" y="88900"/>
                    <a:pt x="10527417" y="124460"/>
                  </a:cubicBezTo>
                  <a:lnTo>
                    <a:pt x="10527417" y="9797426"/>
                  </a:lnTo>
                  <a:cubicBezTo>
                    <a:pt x="10527417" y="9832986"/>
                    <a:pt x="10498207" y="9862196"/>
                    <a:pt x="10462647" y="9862196"/>
                  </a:cubicBezTo>
                  <a:lnTo>
                    <a:pt x="124460" y="9862196"/>
                  </a:lnTo>
                  <a:cubicBezTo>
                    <a:pt x="88900" y="9862196"/>
                    <a:pt x="59690" y="9832986"/>
                    <a:pt x="59690" y="979742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462647" y="59690"/>
                  </a:lnTo>
                  <a:moveTo>
                    <a:pt x="1046264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797426"/>
                  </a:lnTo>
                  <a:cubicBezTo>
                    <a:pt x="0" y="9866006"/>
                    <a:pt x="55880" y="9921886"/>
                    <a:pt x="124460" y="9921886"/>
                  </a:cubicBezTo>
                  <a:lnTo>
                    <a:pt x="10462647" y="9921886"/>
                  </a:lnTo>
                  <a:cubicBezTo>
                    <a:pt x="10531228" y="9921886"/>
                    <a:pt x="10587107" y="9866006"/>
                    <a:pt x="10587107" y="9797426"/>
                  </a:cubicBezTo>
                  <a:lnTo>
                    <a:pt x="10587107" y="124460"/>
                  </a:lnTo>
                  <a:cubicBezTo>
                    <a:pt x="10587107" y="55880"/>
                    <a:pt x="10531228" y="0"/>
                    <a:pt x="1046264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8" id="58"/>
          <p:cNvGrpSpPr/>
          <p:nvPr/>
        </p:nvGrpSpPr>
        <p:grpSpPr>
          <a:xfrm rot="0">
            <a:off x="3840533" y="7768947"/>
            <a:ext cx="3315094" cy="2416331"/>
            <a:chOff x="0" y="0"/>
            <a:chExt cx="10587107" cy="7716809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31750" y="31750"/>
              <a:ext cx="10523607" cy="7653310"/>
            </a:xfrm>
            <a:custGeom>
              <a:avLst/>
              <a:gdLst/>
              <a:ahLst/>
              <a:cxnLst/>
              <a:rect r="r" b="b" t="t" l="l"/>
              <a:pathLst>
                <a:path h="7653310" w="10523607">
                  <a:moveTo>
                    <a:pt x="10430897" y="7653310"/>
                  </a:moveTo>
                  <a:lnTo>
                    <a:pt x="92710" y="7653310"/>
                  </a:lnTo>
                  <a:cubicBezTo>
                    <a:pt x="41910" y="7653310"/>
                    <a:pt x="0" y="7611399"/>
                    <a:pt x="0" y="756059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429628" y="0"/>
                  </a:lnTo>
                  <a:cubicBezTo>
                    <a:pt x="10480428" y="0"/>
                    <a:pt x="10522338" y="41910"/>
                    <a:pt x="10522338" y="92710"/>
                  </a:cubicBezTo>
                  <a:lnTo>
                    <a:pt x="10522338" y="7559329"/>
                  </a:lnTo>
                  <a:cubicBezTo>
                    <a:pt x="10523607" y="7611399"/>
                    <a:pt x="10481697" y="7653310"/>
                    <a:pt x="10430897" y="76533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10587107" cy="7716810"/>
            </a:xfrm>
            <a:custGeom>
              <a:avLst/>
              <a:gdLst/>
              <a:ahLst/>
              <a:cxnLst/>
              <a:rect r="r" b="b" t="t" l="l"/>
              <a:pathLst>
                <a:path h="7716810" w="10587107">
                  <a:moveTo>
                    <a:pt x="10462647" y="59690"/>
                  </a:moveTo>
                  <a:cubicBezTo>
                    <a:pt x="10498207" y="59690"/>
                    <a:pt x="10527417" y="88900"/>
                    <a:pt x="10527417" y="124460"/>
                  </a:cubicBezTo>
                  <a:lnTo>
                    <a:pt x="10527417" y="7592350"/>
                  </a:lnTo>
                  <a:cubicBezTo>
                    <a:pt x="10527417" y="7627910"/>
                    <a:pt x="10498207" y="7657119"/>
                    <a:pt x="10462647" y="7657119"/>
                  </a:cubicBezTo>
                  <a:lnTo>
                    <a:pt x="124460" y="7657119"/>
                  </a:lnTo>
                  <a:cubicBezTo>
                    <a:pt x="88900" y="7657119"/>
                    <a:pt x="59690" y="7627910"/>
                    <a:pt x="59690" y="759235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462647" y="59690"/>
                  </a:lnTo>
                  <a:moveTo>
                    <a:pt x="1046264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592350"/>
                  </a:lnTo>
                  <a:cubicBezTo>
                    <a:pt x="0" y="7660929"/>
                    <a:pt x="55880" y="7716810"/>
                    <a:pt x="124460" y="7716810"/>
                  </a:cubicBezTo>
                  <a:lnTo>
                    <a:pt x="10462647" y="7716810"/>
                  </a:lnTo>
                  <a:cubicBezTo>
                    <a:pt x="10531228" y="7716810"/>
                    <a:pt x="10587107" y="7660929"/>
                    <a:pt x="10587107" y="7592350"/>
                  </a:cubicBezTo>
                  <a:lnTo>
                    <a:pt x="10587107" y="124460"/>
                  </a:lnTo>
                  <a:cubicBezTo>
                    <a:pt x="10587107" y="55880"/>
                    <a:pt x="10531228" y="0"/>
                    <a:pt x="1046264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61" id="61"/>
          <p:cNvSpPr/>
          <p:nvPr/>
        </p:nvSpPr>
        <p:spPr>
          <a:xfrm flipH="false" flipV="false" rot="0">
            <a:off x="4192161" y="8035929"/>
            <a:ext cx="1226785" cy="2032324"/>
          </a:xfrm>
          <a:custGeom>
            <a:avLst/>
            <a:gdLst/>
            <a:ahLst/>
            <a:cxnLst/>
            <a:rect r="r" b="b" t="t" l="l"/>
            <a:pathLst>
              <a:path h="2032324" w="1226785">
                <a:moveTo>
                  <a:pt x="0" y="0"/>
                </a:moveTo>
                <a:lnTo>
                  <a:pt x="1226785" y="0"/>
                </a:lnTo>
                <a:lnTo>
                  <a:pt x="1226785" y="2032325"/>
                </a:lnTo>
                <a:lnTo>
                  <a:pt x="0" y="20323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2" id="62"/>
          <p:cNvSpPr txBox="true"/>
          <p:nvPr/>
        </p:nvSpPr>
        <p:spPr>
          <a:xfrm rot="0">
            <a:off x="5498081" y="8007354"/>
            <a:ext cx="1438749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Мен 12 печенье жедім: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5892221" y="8353653"/>
            <a:ext cx="650468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=</a:t>
            </a:r>
          </a:p>
        </p:txBody>
      </p:sp>
      <p:grpSp>
        <p:nvGrpSpPr>
          <p:cNvPr name="Group 64" id="64"/>
          <p:cNvGrpSpPr/>
          <p:nvPr/>
        </p:nvGrpSpPr>
        <p:grpSpPr>
          <a:xfrm rot="0">
            <a:off x="5547086" y="8754552"/>
            <a:ext cx="1340738" cy="1256496"/>
            <a:chOff x="0" y="0"/>
            <a:chExt cx="10587107" cy="9921886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31750" y="31750"/>
              <a:ext cx="10523607" cy="9858386"/>
            </a:xfrm>
            <a:custGeom>
              <a:avLst/>
              <a:gdLst/>
              <a:ahLst/>
              <a:cxnLst/>
              <a:rect r="r" b="b" t="t" l="l"/>
              <a:pathLst>
                <a:path h="9858386" w="10523607">
                  <a:moveTo>
                    <a:pt x="10430897" y="9858386"/>
                  </a:moveTo>
                  <a:lnTo>
                    <a:pt x="92710" y="9858386"/>
                  </a:lnTo>
                  <a:cubicBezTo>
                    <a:pt x="41910" y="9858386"/>
                    <a:pt x="0" y="9816476"/>
                    <a:pt x="0" y="976567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429628" y="0"/>
                  </a:lnTo>
                  <a:cubicBezTo>
                    <a:pt x="10480428" y="0"/>
                    <a:pt x="10522338" y="41910"/>
                    <a:pt x="10522338" y="92710"/>
                  </a:cubicBezTo>
                  <a:lnTo>
                    <a:pt x="10522338" y="9764406"/>
                  </a:lnTo>
                  <a:cubicBezTo>
                    <a:pt x="10523607" y="9816476"/>
                    <a:pt x="10481697" y="9858386"/>
                    <a:pt x="10430897" y="985838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10587107" cy="9921886"/>
            </a:xfrm>
            <a:custGeom>
              <a:avLst/>
              <a:gdLst/>
              <a:ahLst/>
              <a:cxnLst/>
              <a:rect r="r" b="b" t="t" l="l"/>
              <a:pathLst>
                <a:path h="9921886" w="10587107">
                  <a:moveTo>
                    <a:pt x="10462647" y="59690"/>
                  </a:moveTo>
                  <a:cubicBezTo>
                    <a:pt x="10498207" y="59690"/>
                    <a:pt x="10527417" y="88900"/>
                    <a:pt x="10527417" y="124460"/>
                  </a:cubicBezTo>
                  <a:lnTo>
                    <a:pt x="10527417" y="9797426"/>
                  </a:lnTo>
                  <a:cubicBezTo>
                    <a:pt x="10527417" y="9832986"/>
                    <a:pt x="10498207" y="9862196"/>
                    <a:pt x="10462647" y="9862196"/>
                  </a:cubicBezTo>
                  <a:lnTo>
                    <a:pt x="124460" y="9862196"/>
                  </a:lnTo>
                  <a:cubicBezTo>
                    <a:pt x="88900" y="9862196"/>
                    <a:pt x="59690" y="9832986"/>
                    <a:pt x="59690" y="979742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462647" y="59690"/>
                  </a:lnTo>
                  <a:moveTo>
                    <a:pt x="1046264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797426"/>
                  </a:lnTo>
                  <a:cubicBezTo>
                    <a:pt x="0" y="9866006"/>
                    <a:pt x="55880" y="9921886"/>
                    <a:pt x="124460" y="9921886"/>
                  </a:cubicBezTo>
                  <a:lnTo>
                    <a:pt x="10462647" y="9921886"/>
                  </a:lnTo>
                  <a:cubicBezTo>
                    <a:pt x="10531228" y="9921886"/>
                    <a:pt x="10587107" y="9866006"/>
                    <a:pt x="10587107" y="9797426"/>
                  </a:cubicBezTo>
                  <a:lnTo>
                    <a:pt x="10587107" y="124460"/>
                  </a:lnTo>
                  <a:cubicBezTo>
                    <a:pt x="10587107" y="55880"/>
                    <a:pt x="10531228" y="0"/>
                    <a:pt x="1046264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7" id="67"/>
          <p:cNvGrpSpPr/>
          <p:nvPr/>
        </p:nvGrpSpPr>
        <p:grpSpPr>
          <a:xfrm rot="0">
            <a:off x="404372" y="5216654"/>
            <a:ext cx="3315094" cy="2416331"/>
            <a:chOff x="0" y="0"/>
            <a:chExt cx="10587107" cy="7716809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31750" y="31750"/>
              <a:ext cx="10523607" cy="7653310"/>
            </a:xfrm>
            <a:custGeom>
              <a:avLst/>
              <a:gdLst/>
              <a:ahLst/>
              <a:cxnLst/>
              <a:rect r="r" b="b" t="t" l="l"/>
              <a:pathLst>
                <a:path h="7653310" w="10523607">
                  <a:moveTo>
                    <a:pt x="10430897" y="7653310"/>
                  </a:moveTo>
                  <a:lnTo>
                    <a:pt x="92710" y="7653310"/>
                  </a:lnTo>
                  <a:cubicBezTo>
                    <a:pt x="41910" y="7653310"/>
                    <a:pt x="0" y="7611399"/>
                    <a:pt x="0" y="756059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429628" y="0"/>
                  </a:lnTo>
                  <a:cubicBezTo>
                    <a:pt x="10480428" y="0"/>
                    <a:pt x="10522338" y="41910"/>
                    <a:pt x="10522338" y="92710"/>
                  </a:cubicBezTo>
                  <a:lnTo>
                    <a:pt x="10522338" y="7559329"/>
                  </a:lnTo>
                  <a:cubicBezTo>
                    <a:pt x="10523607" y="7611399"/>
                    <a:pt x="10481697" y="7653310"/>
                    <a:pt x="10430897" y="76533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10587107" cy="7716810"/>
            </a:xfrm>
            <a:custGeom>
              <a:avLst/>
              <a:gdLst/>
              <a:ahLst/>
              <a:cxnLst/>
              <a:rect r="r" b="b" t="t" l="l"/>
              <a:pathLst>
                <a:path h="7716810" w="10587107">
                  <a:moveTo>
                    <a:pt x="10462647" y="59690"/>
                  </a:moveTo>
                  <a:cubicBezTo>
                    <a:pt x="10498207" y="59690"/>
                    <a:pt x="10527417" y="88900"/>
                    <a:pt x="10527417" y="124460"/>
                  </a:cubicBezTo>
                  <a:lnTo>
                    <a:pt x="10527417" y="7592350"/>
                  </a:lnTo>
                  <a:cubicBezTo>
                    <a:pt x="10527417" y="7627910"/>
                    <a:pt x="10498207" y="7657119"/>
                    <a:pt x="10462647" y="7657119"/>
                  </a:cubicBezTo>
                  <a:lnTo>
                    <a:pt x="124460" y="7657119"/>
                  </a:lnTo>
                  <a:cubicBezTo>
                    <a:pt x="88900" y="7657119"/>
                    <a:pt x="59690" y="7627910"/>
                    <a:pt x="59690" y="759235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462647" y="59690"/>
                  </a:lnTo>
                  <a:moveTo>
                    <a:pt x="1046264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592350"/>
                  </a:lnTo>
                  <a:cubicBezTo>
                    <a:pt x="0" y="7660929"/>
                    <a:pt x="55880" y="7716810"/>
                    <a:pt x="124460" y="7716810"/>
                  </a:cubicBezTo>
                  <a:lnTo>
                    <a:pt x="10462647" y="7716810"/>
                  </a:lnTo>
                  <a:cubicBezTo>
                    <a:pt x="10531228" y="7716810"/>
                    <a:pt x="10587107" y="7660929"/>
                    <a:pt x="10587107" y="7592350"/>
                  </a:cubicBezTo>
                  <a:lnTo>
                    <a:pt x="10587107" y="124460"/>
                  </a:lnTo>
                  <a:cubicBezTo>
                    <a:pt x="10587107" y="55880"/>
                    <a:pt x="10531228" y="0"/>
                    <a:pt x="1046264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70" id="70"/>
          <p:cNvSpPr/>
          <p:nvPr/>
        </p:nvSpPr>
        <p:spPr>
          <a:xfrm flipH="false" flipV="false" rot="0">
            <a:off x="756000" y="5483636"/>
            <a:ext cx="1226785" cy="2032324"/>
          </a:xfrm>
          <a:custGeom>
            <a:avLst/>
            <a:gdLst/>
            <a:ahLst/>
            <a:cxnLst/>
            <a:rect r="r" b="b" t="t" l="l"/>
            <a:pathLst>
              <a:path h="2032324" w="1226785">
                <a:moveTo>
                  <a:pt x="0" y="0"/>
                </a:moveTo>
                <a:lnTo>
                  <a:pt x="1226785" y="0"/>
                </a:lnTo>
                <a:lnTo>
                  <a:pt x="1226785" y="2032324"/>
                </a:lnTo>
                <a:lnTo>
                  <a:pt x="0" y="2032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1" id="71"/>
          <p:cNvSpPr/>
          <p:nvPr/>
        </p:nvSpPr>
        <p:spPr>
          <a:xfrm flipH="false" flipV="false" rot="0">
            <a:off x="946286" y="5906325"/>
            <a:ext cx="271399" cy="271399"/>
          </a:xfrm>
          <a:custGeom>
            <a:avLst/>
            <a:gdLst/>
            <a:ahLst/>
            <a:cxnLst/>
            <a:rect r="r" b="b" t="t" l="l"/>
            <a:pathLst>
              <a:path h="271399" w="271399">
                <a:moveTo>
                  <a:pt x="0" y="0"/>
                </a:moveTo>
                <a:lnTo>
                  <a:pt x="271399" y="0"/>
                </a:lnTo>
                <a:lnTo>
                  <a:pt x="271399" y="271399"/>
                </a:lnTo>
                <a:lnTo>
                  <a:pt x="0" y="271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2" id="72"/>
          <p:cNvSpPr txBox="true"/>
          <p:nvPr/>
        </p:nvSpPr>
        <p:spPr>
          <a:xfrm rot="0">
            <a:off x="2061919" y="5455061"/>
            <a:ext cx="1438749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Мен 9 печенье жедім: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2456060" y="5801360"/>
            <a:ext cx="650468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=</a:t>
            </a:r>
          </a:p>
        </p:txBody>
      </p:sp>
      <p:grpSp>
        <p:nvGrpSpPr>
          <p:cNvPr name="Group 74" id="74"/>
          <p:cNvGrpSpPr/>
          <p:nvPr/>
        </p:nvGrpSpPr>
        <p:grpSpPr>
          <a:xfrm rot="0">
            <a:off x="2110925" y="6202259"/>
            <a:ext cx="1340738" cy="1256496"/>
            <a:chOff x="0" y="0"/>
            <a:chExt cx="10587107" cy="9921886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31750" y="31750"/>
              <a:ext cx="10523607" cy="9858386"/>
            </a:xfrm>
            <a:custGeom>
              <a:avLst/>
              <a:gdLst/>
              <a:ahLst/>
              <a:cxnLst/>
              <a:rect r="r" b="b" t="t" l="l"/>
              <a:pathLst>
                <a:path h="9858386" w="10523607">
                  <a:moveTo>
                    <a:pt x="10430897" y="9858386"/>
                  </a:moveTo>
                  <a:lnTo>
                    <a:pt x="92710" y="9858386"/>
                  </a:lnTo>
                  <a:cubicBezTo>
                    <a:pt x="41910" y="9858386"/>
                    <a:pt x="0" y="9816476"/>
                    <a:pt x="0" y="976567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429628" y="0"/>
                  </a:lnTo>
                  <a:cubicBezTo>
                    <a:pt x="10480428" y="0"/>
                    <a:pt x="10522338" y="41910"/>
                    <a:pt x="10522338" y="92710"/>
                  </a:cubicBezTo>
                  <a:lnTo>
                    <a:pt x="10522338" y="9764406"/>
                  </a:lnTo>
                  <a:cubicBezTo>
                    <a:pt x="10523607" y="9816476"/>
                    <a:pt x="10481697" y="9858386"/>
                    <a:pt x="10430897" y="985838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6" id="76"/>
            <p:cNvSpPr/>
            <p:nvPr/>
          </p:nvSpPr>
          <p:spPr>
            <a:xfrm flipH="false" flipV="false" rot="0">
              <a:off x="0" y="0"/>
              <a:ext cx="10587107" cy="9921886"/>
            </a:xfrm>
            <a:custGeom>
              <a:avLst/>
              <a:gdLst/>
              <a:ahLst/>
              <a:cxnLst/>
              <a:rect r="r" b="b" t="t" l="l"/>
              <a:pathLst>
                <a:path h="9921886" w="10587107">
                  <a:moveTo>
                    <a:pt x="10462647" y="59690"/>
                  </a:moveTo>
                  <a:cubicBezTo>
                    <a:pt x="10498207" y="59690"/>
                    <a:pt x="10527417" y="88900"/>
                    <a:pt x="10527417" y="124460"/>
                  </a:cubicBezTo>
                  <a:lnTo>
                    <a:pt x="10527417" y="9797426"/>
                  </a:lnTo>
                  <a:cubicBezTo>
                    <a:pt x="10527417" y="9832986"/>
                    <a:pt x="10498207" y="9862196"/>
                    <a:pt x="10462647" y="9862196"/>
                  </a:cubicBezTo>
                  <a:lnTo>
                    <a:pt x="124460" y="9862196"/>
                  </a:lnTo>
                  <a:cubicBezTo>
                    <a:pt x="88900" y="9862196"/>
                    <a:pt x="59690" y="9832986"/>
                    <a:pt x="59690" y="979742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462647" y="59690"/>
                  </a:lnTo>
                  <a:moveTo>
                    <a:pt x="1046264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797426"/>
                  </a:lnTo>
                  <a:cubicBezTo>
                    <a:pt x="0" y="9866006"/>
                    <a:pt x="55880" y="9921886"/>
                    <a:pt x="124460" y="9921886"/>
                  </a:cubicBezTo>
                  <a:lnTo>
                    <a:pt x="10462647" y="9921886"/>
                  </a:lnTo>
                  <a:cubicBezTo>
                    <a:pt x="10531228" y="9921886"/>
                    <a:pt x="10587107" y="9866006"/>
                    <a:pt x="10587107" y="9797426"/>
                  </a:cubicBezTo>
                  <a:lnTo>
                    <a:pt x="10587107" y="124460"/>
                  </a:lnTo>
                  <a:cubicBezTo>
                    <a:pt x="10587107" y="55880"/>
                    <a:pt x="10531228" y="0"/>
                    <a:pt x="1046264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77" id="77"/>
          <p:cNvGrpSpPr/>
          <p:nvPr/>
        </p:nvGrpSpPr>
        <p:grpSpPr>
          <a:xfrm rot="0">
            <a:off x="404372" y="7768947"/>
            <a:ext cx="3315094" cy="2416331"/>
            <a:chOff x="0" y="0"/>
            <a:chExt cx="10587107" cy="7716809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31750" y="31750"/>
              <a:ext cx="10523607" cy="7653310"/>
            </a:xfrm>
            <a:custGeom>
              <a:avLst/>
              <a:gdLst/>
              <a:ahLst/>
              <a:cxnLst/>
              <a:rect r="r" b="b" t="t" l="l"/>
              <a:pathLst>
                <a:path h="7653310" w="10523607">
                  <a:moveTo>
                    <a:pt x="10430897" y="7653310"/>
                  </a:moveTo>
                  <a:lnTo>
                    <a:pt x="92710" y="7653310"/>
                  </a:lnTo>
                  <a:cubicBezTo>
                    <a:pt x="41910" y="7653310"/>
                    <a:pt x="0" y="7611399"/>
                    <a:pt x="0" y="756059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429628" y="0"/>
                  </a:lnTo>
                  <a:cubicBezTo>
                    <a:pt x="10480428" y="0"/>
                    <a:pt x="10522338" y="41910"/>
                    <a:pt x="10522338" y="92710"/>
                  </a:cubicBezTo>
                  <a:lnTo>
                    <a:pt x="10522338" y="7559329"/>
                  </a:lnTo>
                  <a:cubicBezTo>
                    <a:pt x="10523607" y="7611399"/>
                    <a:pt x="10481697" y="7653310"/>
                    <a:pt x="10430897" y="76533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9" id="79"/>
            <p:cNvSpPr/>
            <p:nvPr/>
          </p:nvSpPr>
          <p:spPr>
            <a:xfrm flipH="false" flipV="false" rot="0">
              <a:off x="0" y="0"/>
              <a:ext cx="10587107" cy="7716810"/>
            </a:xfrm>
            <a:custGeom>
              <a:avLst/>
              <a:gdLst/>
              <a:ahLst/>
              <a:cxnLst/>
              <a:rect r="r" b="b" t="t" l="l"/>
              <a:pathLst>
                <a:path h="7716810" w="10587107">
                  <a:moveTo>
                    <a:pt x="10462647" y="59690"/>
                  </a:moveTo>
                  <a:cubicBezTo>
                    <a:pt x="10498207" y="59690"/>
                    <a:pt x="10527417" y="88900"/>
                    <a:pt x="10527417" y="124460"/>
                  </a:cubicBezTo>
                  <a:lnTo>
                    <a:pt x="10527417" y="7592350"/>
                  </a:lnTo>
                  <a:cubicBezTo>
                    <a:pt x="10527417" y="7627910"/>
                    <a:pt x="10498207" y="7657119"/>
                    <a:pt x="10462647" y="7657119"/>
                  </a:cubicBezTo>
                  <a:lnTo>
                    <a:pt x="124460" y="7657119"/>
                  </a:lnTo>
                  <a:cubicBezTo>
                    <a:pt x="88900" y="7657119"/>
                    <a:pt x="59690" y="7627910"/>
                    <a:pt x="59690" y="759235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462647" y="59690"/>
                  </a:lnTo>
                  <a:moveTo>
                    <a:pt x="1046264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592350"/>
                  </a:lnTo>
                  <a:cubicBezTo>
                    <a:pt x="0" y="7660929"/>
                    <a:pt x="55880" y="7716810"/>
                    <a:pt x="124460" y="7716810"/>
                  </a:cubicBezTo>
                  <a:lnTo>
                    <a:pt x="10462647" y="7716810"/>
                  </a:lnTo>
                  <a:cubicBezTo>
                    <a:pt x="10531228" y="7716810"/>
                    <a:pt x="10587107" y="7660929"/>
                    <a:pt x="10587107" y="7592350"/>
                  </a:cubicBezTo>
                  <a:lnTo>
                    <a:pt x="10587107" y="124460"/>
                  </a:lnTo>
                  <a:cubicBezTo>
                    <a:pt x="10587107" y="55880"/>
                    <a:pt x="10531228" y="0"/>
                    <a:pt x="1046264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80" id="80"/>
          <p:cNvSpPr/>
          <p:nvPr/>
        </p:nvSpPr>
        <p:spPr>
          <a:xfrm flipH="false" flipV="false" rot="0">
            <a:off x="756000" y="8035929"/>
            <a:ext cx="1226785" cy="2032324"/>
          </a:xfrm>
          <a:custGeom>
            <a:avLst/>
            <a:gdLst/>
            <a:ahLst/>
            <a:cxnLst/>
            <a:rect r="r" b="b" t="t" l="l"/>
            <a:pathLst>
              <a:path h="2032324" w="1226785">
                <a:moveTo>
                  <a:pt x="0" y="0"/>
                </a:moveTo>
                <a:lnTo>
                  <a:pt x="1226785" y="0"/>
                </a:lnTo>
                <a:lnTo>
                  <a:pt x="1226785" y="2032325"/>
                </a:lnTo>
                <a:lnTo>
                  <a:pt x="0" y="20323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1" id="81"/>
          <p:cNvSpPr txBox="true"/>
          <p:nvPr/>
        </p:nvSpPr>
        <p:spPr>
          <a:xfrm rot="0">
            <a:off x="2061919" y="8007354"/>
            <a:ext cx="1438749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Мен 6 печенье жедім:</a:t>
            </a:r>
          </a:p>
        </p:txBody>
      </p:sp>
      <p:sp>
        <p:nvSpPr>
          <p:cNvPr name="TextBox 82" id="82"/>
          <p:cNvSpPr txBox="true"/>
          <p:nvPr/>
        </p:nvSpPr>
        <p:spPr>
          <a:xfrm rot="0">
            <a:off x="2456060" y="8353653"/>
            <a:ext cx="650468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=</a:t>
            </a:r>
          </a:p>
        </p:txBody>
      </p:sp>
      <p:grpSp>
        <p:nvGrpSpPr>
          <p:cNvPr name="Group 83" id="83"/>
          <p:cNvGrpSpPr/>
          <p:nvPr/>
        </p:nvGrpSpPr>
        <p:grpSpPr>
          <a:xfrm rot="0">
            <a:off x="2110925" y="8754552"/>
            <a:ext cx="1340738" cy="1256496"/>
            <a:chOff x="0" y="0"/>
            <a:chExt cx="10587107" cy="9921886"/>
          </a:xfrm>
        </p:grpSpPr>
        <p:sp>
          <p:nvSpPr>
            <p:cNvPr name="Freeform 84" id="84"/>
            <p:cNvSpPr/>
            <p:nvPr/>
          </p:nvSpPr>
          <p:spPr>
            <a:xfrm flipH="false" flipV="false" rot="0">
              <a:off x="31750" y="31750"/>
              <a:ext cx="10523607" cy="9858386"/>
            </a:xfrm>
            <a:custGeom>
              <a:avLst/>
              <a:gdLst/>
              <a:ahLst/>
              <a:cxnLst/>
              <a:rect r="r" b="b" t="t" l="l"/>
              <a:pathLst>
                <a:path h="9858386" w="10523607">
                  <a:moveTo>
                    <a:pt x="10430897" y="9858386"/>
                  </a:moveTo>
                  <a:lnTo>
                    <a:pt x="92710" y="9858386"/>
                  </a:lnTo>
                  <a:cubicBezTo>
                    <a:pt x="41910" y="9858386"/>
                    <a:pt x="0" y="9816476"/>
                    <a:pt x="0" y="976567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429628" y="0"/>
                  </a:lnTo>
                  <a:cubicBezTo>
                    <a:pt x="10480428" y="0"/>
                    <a:pt x="10522338" y="41910"/>
                    <a:pt x="10522338" y="92710"/>
                  </a:cubicBezTo>
                  <a:lnTo>
                    <a:pt x="10522338" y="9764406"/>
                  </a:lnTo>
                  <a:cubicBezTo>
                    <a:pt x="10523607" y="9816476"/>
                    <a:pt x="10481697" y="9858386"/>
                    <a:pt x="10430897" y="985838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85" id="85"/>
            <p:cNvSpPr/>
            <p:nvPr/>
          </p:nvSpPr>
          <p:spPr>
            <a:xfrm flipH="false" flipV="false" rot="0">
              <a:off x="0" y="0"/>
              <a:ext cx="10587107" cy="9921886"/>
            </a:xfrm>
            <a:custGeom>
              <a:avLst/>
              <a:gdLst/>
              <a:ahLst/>
              <a:cxnLst/>
              <a:rect r="r" b="b" t="t" l="l"/>
              <a:pathLst>
                <a:path h="9921886" w="10587107">
                  <a:moveTo>
                    <a:pt x="10462647" y="59690"/>
                  </a:moveTo>
                  <a:cubicBezTo>
                    <a:pt x="10498207" y="59690"/>
                    <a:pt x="10527417" y="88900"/>
                    <a:pt x="10527417" y="124460"/>
                  </a:cubicBezTo>
                  <a:lnTo>
                    <a:pt x="10527417" y="9797426"/>
                  </a:lnTo>
                  <a:cubicBezTo>
                    <a:pt x="10527417" y="9832986"/>
                    <a:pt x="10498207" y="9862196"/>
                    <a:pt x="10462647" y="9862196"/>
                  </a:cubicBezTo>
                  <a:lnTo>
                    <a:pt x="124460" y="9862196"/>
                  </a:lnTo>
                  <a:cubicBezTo>
                    <a:pt x="88900" y="9862196"/>
                    <a:pt x="59690" y="9832986"/>
                    <a:pt x="59690" y="979742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462647" y="59690"/>
                  </a:lnTo>
                  <a:moveTo>
                    <a:pt x="1046264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797426"/>
                  </a:lnTo>
                  <a:cubicBezTo>
                    <a:pt x="0" y="9866006"/>
                    <a:pt x="55880" y="9921886"/>
                    <a:pt x="124460" y="9921886"/>
                  </a:cubicBezTo>
                  <a:lnTo>
                    <a:pt x="10462647" y="9921886"/>
                  </a:lnTo>
                  <a:cubicBezTo>
                    <a:pt x="10531228" y="9921886"/>
                    <a:pt x="10587107" y="9866006"/>
                    <a:pt x="10587107" y="9797426"/>
                  </a:cubicBezTo>
                  <a:lnTo>
                    <a:pt x="10587107" y="124460"/>
                  </a:lnTo>
                  <a:cubicBezTo>
                    <a:pt x="10587107" y="55880"/>
                    <a:pt x="10531228" y="0"/>
                    <a:pt x="1046264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86" id="86"/>
          <p:cNvSpPr/>
          <p:nvPr/>
        </p:nvSpPr>
        <p:spPr>
          <a:xfrm flipH="false" flipV="false" rot="0">
            <a:off x="4678992" y="3576444"/>
            <a:ext cx="330708" cy="330708"/>
          </a:xfrm>
          <a:custGeom>
            <a:avLst/>
            <a:gdLst/>
            <a:ahLst/>
            <a:cxnLst/>
            <a:rect r="r" b="b" t="t" l="l"/>
            <a:pathLst>
              <a:path h="330708" w="330708">
                <a:moveTo>
                  <a:pt x="0" y="0"/>
                </a:moveTo>
                <a:lnTo>
                  <a:pt x="330708" y="0"/>
                </a:lnTo>
                <a:lnTo>
                  <a:pt x="330708" y="330708"/>
                </a:lnTo>
                <a:lnTo>
                  <a:pt x="0" y="3307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7" id="87"/>
          <p:cNvSpPr/>
          <p:nvPr/>
        </p:nvSpPr>
        <p:spPr>
          <a:xfrm flipH="false" flipV="false" rot="0">
            <a:off x="4688949" y="4025259"/>
            <a:ext cx="330708" cy="330708"/>
          </a:xfrm>
          <a:custGeom>
            <a:avLst/>
            <a:gdLst/>
            <a:ahLst/>
            <a:cxnLst/>
            <a:rect r="r" b="b" t="t" l="l"/>
            <a:pathLst>
              <a:path h="330708" w="330708">
                <a:moveTo>
                  <a:pt x="0" y="0"/>
                </a:moveTo>
                <a:lnTo>
                  <a:pt x="330708" y="0"/>
                </a:lnTo>
                <a:lnTo>
                  <a:pt x="330708" y="330709"/>
                </a:lnTo>
                <a:lnTo>
                  <a:pt x="0" y="3307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8" id="88"/>
          <p:cNvSpPr/>
          <p:nvPr/>
        </p:nvSpPr>
        <p:spPr>
          <a:xfrm flipH="false" flipV="false" rot="0">
            <a:off x="4688949" y="4521322"/>
            <a:ext cx="330708" cy="330708"/>
          </a:xfrm>
          <a:custGeom>
            <a:avLst/>
            <a:gdLst/>
            <a:ahLst/>
            <a:cxnLst/>
            <a:rect r="r" b="b" t="t" l="l"/>
            <a:pathLst>
              <a:path h="330708" w="330708">
                <a:moveTo>
                  <a:pt x="0" y="0"/>
                </a:moveTo>
                <a:lnTo>
                  <a:pt x="330708" y="0"/>
                </a:lnTo>
                <a:lnTo>
                  <a:pt x="330708" y="330708"/>
                </a:lnTo>
                <a:lnTo>
                  <a:pt x="0" y="3307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9" id="89"/>
          <p:cNvSpPr/>
          <p:nvPr/>
        </p:nvSpPr>
        <p:spPr>
          <a:xfrm flipH="false" flipV="false" rot="0">
            <a:off x="946286" y="6259465"/>
            <a:ext cx="271399" cy="271399"/>
          </a:xfrm>
          <a:custGeom>
            <a:avLst/>
            <a:gdLst/>
            <a:ahLst/>
            <a:cxnLst/>
            <a:rect r="r" b="b" t="t" l="l"/>
            <a:pathLst>
              <a:path h="271399" w="271399">
                <a:moveTo>
                  <a:pt x="0" y="0"/>
                </a:moveTo>
                <a:lnTo>
                  <a:pt x="271399" y="0"/>
                </a:lnTo>
                <a:lnTo>
                  <a:pt x="271399" y="271399"/>
                </a:lnTo>
                <a:lnTo>
                  <a:pt x="0" y="271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0" id="90"/>
          <p:cNvSpPr/>
          <p:nvPr/>
        </p:nvSpPr>
        <p:spPr>
          <a:xfrm flipH="false" flipV="false" rot="0">
            <a:off x="946286" y="6590173"/>
            <a:ext cx="271399" cy="271399"/>
          </a:xfrm>
          <a:custGeom>
            <a:avLst/>
            <a:gdLst/>
            <a:ahLst/>
            <a:cxnLst/>
            <a:rect r="r" b="b" t="t" l="l"/>
            <a:pathLst>
              <a:path h="271399" w="271399">
                <a:moveTo>
                  <a:pt x="0" y="0"/>
                </a:moveTo>
                <a:lnTo>
                  <a:pt x="271399" y="0"/>
                </a:lnTo>
                <a:lnTo>
                  <a:pt x="271399" y="271399"/>
                </a:lnTo>
                <a:lnTo>
                  <a:pt x="0" y="271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1" id="91"/>
          <p:cNvSpPr/>
          <p:nvPr/>
        </p:nvSpPr>
        <p:spPr>
          <a:xfrm flipH="false" flipV="false" rot="0">
            <a:off x="946286" y="6935658"/>
            <a:ext cx="271399" cy="271399"/>
          </a:xfrm>
          <a:custGeom>
            <a:avLst/>
            <a:gdLst/>
            <a:ahLst/>
            <a:cxnLst/>
            <a:rect r="r" b="b" t="t" l="l"/>
            <a:pathLst>
              <a:path h="271399" w="271399">
                <a:moveTo>
                  <a:pt x="0" y="0"/>
                </a:moveTo>
                <a:lnTo>
                  <a:pt x="271399" y="0"/>
                </a:lnTo>
                <a:lnTo>
                  <a:pt x="271399" y="271400"/>
                </a:lnTo>
                <a:lnTo>
                  <a:pt x="0" y="271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2" id="92"/>
          <p:cNvSpPr/>
          <p:nvPr/>
        </p:nvSpPr>
        <p:spPr>
          <a:xfrm flipH="false" flipV="false" rot="0">
            <a:off x="1233693" y="6066559"/>
            <a:ext cx="271399" cy="271399"/>
          </a:xfrm>
          <a:custGeom>
            <a:avLst/>
            <a:gdLst/>
            <a:ahLst/>
            <a:cxnLst/>
            <a:rect r="r" b="b" t="t" l="l"/>
            <a:pathLst>
              <a:path h="271399" w="271399">
                <a:moveTo>
                  <a:pt x="0" y="0"/>
                </a:moveTo>
                <a:lnTo>
                  <a:pt x="271399" y="0"/>
                </a:lnTo>
                <a:lnTo>
                  <a:pt x="271399" y="271399"/>
                </a:lnTo>
                <a:lnTo>
                  <a:pt x="0" y="271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3" id="93"/>
          <p:cNvSpPr/>
          <p:nvPr/>
        </p:nvSpPr>
        <p:spPr>
          <a:xfrm flipH="false" flipV="false" rot="0">
            <a:off x="1217685" y="6424819"/>
            <a:ext cx="271399" cy="271399"/>
          </a:xfrm>
          <a:custGeom>
            <a:avLst/>
            <a:gdLst/>
            <a:ahLst/>
            <a:cxnLst/>
            <a:rect r="r" b="b" t="t" l="l"/>
            <a:pathLst>
              <a:path h="271399" w="271399">
                <a:moveTo>
                  <a:pt x="0" y="0"/>
                </a:moveTo>
                <a:lnTo>
                  <a:pt x="271399" y="0"/>
                </a:lnTo>
                <a:lnTo>
                  <a:pt x="271399" y="271399"/>
                </a:lnTo>
                <a:lnTo>
                  <a:pt x="0" y="271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4" id="94"/>
          <p:cNvSpPr/>
          <p:nvPr/>
        </p:nvSpPr>
        <p:spPr>
          <a:xfrm flipH="false" flipV="false" rot="0">
            <a:off x="1217685" y="6770304"/>
            <a:ext cx="271399" cy="271399"/>
          </a:xfrm>
          <a:custGeom>
            <a:avLst/>
            <a:gdLst/>
            <a:ahLst/>
            <a:cxnLst/>
            <a:rect r="r" b="b" t="t" l="l"/>
            <a:pathLst>
              <a:path h="271399" w="271399">
                <a:moveTo>
                  <a:pt x="0" y="0"/>
                </a:moveTo>
                <a:lnTo>
                  <a:pt x="271399" y="0"/>
                </a:lnTo>
                <a:lnTo>
                  <a:pt x="271399" y="271399"/>
                </a:lnTo>
                <a:lnTo>
                  <a:pt x="0" y="271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5" id="95"/>
          <p:cNvSpPr/>
          <p:nvPr/>
        </p:nvSpPr>
        <p:spPr>
          <a:xfrm flipH="false" flipV="false" rot="0">
            <a:off x="1217685" y="7101012"/>
            <a:ext cx="271399" cy="271399"/>
          </a:xfrm>
          <a:custGeom>
            <a:avLst/>
            <a:gdLst/>
            <a:ahLst/>
            <a:cxnLst/>
            <a:rect r="r" b="b" t="t" l="l"/>
            <a:pathLst>
              <a:path h="271399" w="271399">
                <a:moveTo>
                  <a:pt x="0" y="0"/>
                </a:moveTo>
                <a:lnTo>
                  <a:pt x="271399" y="0"/>
                </a:lnTo>
                <a:lnTo>
                  <a:pt x="271399" y="271400"/>
                </a:lnTo>
                <a:lnTo>
                  <a:pt x="0" y="271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6" id="96"/>
          <p:cNvSpPr/>
          <p:nvPr/>
        </p:nvSpPr>
        <p:spPr>
          <a:xfrm flipH="false" flipV="false" rot="0">
            <a:off x="1534747" y="5906325"/>
            <a:ext cx="271399" cy="271399"/>
          </a:xfrm>
          <a:custGeom>
            <a:avLst/>
            <a:gdLst/>
            <a:ahLst/>
            <a:cxnLst/>
            <a:rect r="r" b="b" t="t" l="l"/>
            <a:pathLst>
              <a:path h="271399" w="271399">
                <a:moveTo>
                  <a:pt x="0" y="0"/>
                </a:moveTo>
                <a:lnTo>
                  <a:pt x="271399" y="0"/>
                </a:lnTo>
                <a:lnTo>
                  <a:pt x="271399" y="271399"/>
                </a:lnTo>
                <a:lnTo>
                  <a:pt x="0" y="271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7" id="97"/>
          <p:cNvSpPr/>
          <p:nvPr/>
        </p:nvSpPr>
        <p:spPr>
          <a:xfrm flipH="false" flipV="false" rot="0">
            <a:off x="1534747" y="6259465"/>
            <a:ext cx="271399" cy="271399"/>
          </a:xfrm>
          <a:custGeom>
            <a:avLst/>
            <a:gdLst/>
            <a:ahLst/>
            <a:cxnLst/>
            <a:rect r="r" b="b" t="t" l="l"/>
            <a:pathLst>
              <a:path h="271399" w="271399">
                <a:moveTo>
                  <a:pt x="0" y="0"/>
                </a:moveTo>
                <a:lnTo>
                  <a:pt x="271399" y="0"/>
                </a:lnTo>
                <a:lnTo>
                  <a:pt x="271399" y="271399"/>
                </a:lnTo>
                <a:lnTo>
                  <a:pt x="0" y="271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8" id="98"/>
          <p:cNvSpPr/>
          <p:nvPr/>
        </p:nvSpPr>
        <p:spPr>
          <a:xfrm flipH="false" flipV="false" rot="0">
            <a:off x="1534747" y="6590173"/>
            <a:ext cx="271399" cy="271399"/>
          </a:xfrm>
          <a:custGeom>
            <a:avLst/>
            <a:gdLst/>
            <a:ahLst/>
            <a:cxnLst/>
            <a:rect r="r" b="b" t="t" l="l"/>
            <a:pathLst>
              <a:path h="271399" w="271399">
                <a:moveTo>
                  <a:pt x="0" y="0"/>
                </a:moveTo>
                <a:lnTo>
                  <a:pt x="271399" y="0"/>
                </a:lnTo>
                <a:lnTo>
                  <a:pt x="271399" y="271399"/>
                </a:lnTo>
                <a:lnTo>
                  <a:pt x="0" y="271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9" id="99"/>
          <p:cNvSpPr/>
          <p:nvPr/>
        </p:nvSpPr>
        <p:spPr>
          <a:xfrm flipH="false" flipV="false" rot="0">
            <a:off x="1534747" y="6935658"/>
            <a:ext cx="271399" cy="271399"/>
          </a:xfrm>
          <a:custGeom>
            <a:avLst/>
            <a:gdLst/>
            <a:ahLst/>
            <a:cxnLst/>
            <a:rect r="r" b="b" t="t" l="l"/>
            <a:pathLst>
              <a:path h="271399" w="271399">
                <a:moveTo>
                  <a:pt x="0" y="0"/>
                </a:moveTo>
                <a:lnTo>
                  <a:pt x="271399" y="0"/>
                </a:lnTo>
                <a:lnTo>
                  <a:pt x="271399" y="271400"/>
                </a:lnTo>
                <a:lnTo>
                  <a:pt x="0" y="271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0" id="100"/>
          <p:cNvSpPr/>
          <p:nvPr/>
        </p:nvSpPr>
        <p:spPr>
          <a:xfrm flipH="false" flipV="false" rot="0">
            <a:off x="4653846" y="6169090"/>
            <a:ext cx="330708" cy="330708"/>
          </a:xfrm>
          <a:custGeom>
            <a:avLst/>
            <a:gdLst/>
            <a:ahLst/>
            <a:cxnLst/>
            <a:rect r="r" b="b" t="t" l="l"/>
            <a:pathLst>
              <a:path h="330708" w="330708">
                <a:moveTo>
                  <a:pt x="0" y="0"/>
                </a:moveTo>
                <a:lnTo>
                  <a:pt x="330708" y="0"/>
                </a:lnTo>
                <a:lnTo>
                  <a:pt x="330708" y="330708"/>
                </a:lnTo>
                <a:lnTo>
                  <a:pt x="0" y="3307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1" id="101"/>
          <p:cNvSpPr/>
          <p:nvPr/>
        </p:nvSpPr>
        <p:spPr>
          <a:xfrm flipH="false" flipV="false" rot="0">
            <a:off x="4653846" y="6604950"/>
            <a:ext cx="330708" cy="330708"/>
          </a:xfrm>
          <a:custGeom>
            <a:avLst/>
            <a:gdLst/>
            <a:ahLst/>
            <a:cxnLst/>
            <a:rect r="r" b="b" t="t" l="l"/>
            <a:pathLst>
              <a:path h="330708" w="330708">
                <a:moveTo>
                  <a:pt x="0" y="0"/>
                </a:moveTo>
                <a:lnTo>
                  <a:pt x="330708" y="0"/>
                </a:lnTo>
                <a:lnTo>
                  <a:pt x="330708" y="330708"/>
                </a:lnTo>
                <a:lnTo>
                  <a:pt x="0" y="3307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2" id="102"/>
          <p:cNvSpPr/>
          <p:nvPr/>
        </p:nvSpPr>
        <p:spPr>
          <a:xfrm flipH="false" flipV="false" rot="-10800000">
            <a:off x="1541570" y="9605193"/>
            <a:ext cx="271399" cy="271399"/>
          </a:xfrm>
          <a:custGeom>
            <a:avLst/>
            <a:gdLst/>
            <a:ahLst/>
            <a:cxnLst/>
            <a:rect r="r" b="b" t="t" l="l"/>
            <a:pathLst>
              <a:path h="271399" w="271399">
                <a:moveTo>
                  <a:pt x="0" y="0"/>
                </a:moveTo>
                <a:lnTo>
                  <a:pt x="271399" y="0"/>
                </a:lnTo>
                <a:lnTo>
                  <a:pt x="271399" y="271399"/>
                </a:lnTo>
                <a:lnTo>
                  <a:pt x="0" y="271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3" id="103"/>
          <p:cNvSpPr/>
          <p:nvPr/>
        </p:nvSpPr>
        <p:spPr>
          <a:xfrm flipH="false" flipV="false" rot="-10800000">
            <a:off x="1541570" y="9252054"/>
            <a:ext cx="271399" cy="271399"/>
          </a:xfrm>
          <a:custGeom>
            <a:avLst/>
            <a:gdLst/>
            <a:ahLst/>
            <a:cxnLst/>
            <a:rect r="r" b="b" t="t" l="l"/>
            <a:pathLst>
              <a:path h="271399" w="271399">
                <a:moveTo>
                  <a:pt x="0" y="0"/>
                </a:moveTo>
                <a:lnTo>
                  <a:pt x="271399" y="0"/>
                </a:lnTo>
                <a:lnTo>
                  <a:pt x="271399" y="271399"/>
                </a:lnTo>
                <a:lnTo>
                  <a:pt x="0" y="271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4" id="104"/>
          <p:cNvSpPr/>
          <p:nvPr/>
        </p:nvSpPr>
        <p:spPr>
          <a:xfrm flipH="false" flipV="false" rot="-10800000">
            <a:off x="1541570" y="8921345"/>
            <a:ext cx="271399" cy="271399"/>
          </a:xfrm>
          <a:custGeom>
            <a:avLst/>
            <a:gdLst/>
            <a:ahLst/>
            <a:cxnLst/>
            <a:rect r="r" b="b" t="t" l="l"/>
            <a:pathLst>
              <a:path h="271399" w="271399">
                <a:moveTo>
                  <a:pt x="0" y="0"/>
                </a:moveTo>
                <a:lnTo>
                  <a:pt x="271399" y="0"/>
                </a:lnTo>
                <a:lnTo>
                  <a:pt x="271399" y="271399"/>
                </a:lnTo>
                <a:lnTo>
                  <a:pt x="0" y="271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5" id="105"/>
          <p:cNvSpPr/>
          <p:nvPr/>
        </p:nvSpPr>
        <p:spPr>
          <a:xfrm flipH="false" flipV="false" rot="-10800000">
            <a:off x="1541570" y="8575860"/>
            <a:ext cx="271399" cy="271399"/>
          </a:xfrm>
          <a:custGeom>
            <a:avLst/>
            <a:gdLst/>
            <a:ahLst/>
            <a:cxnLst/>
            <a:rect r="r" b="b" t="t" l="l"/>
            <a:pathLst>
              <a:path h="271399" w="271399">
                <a:moveTo>
                  <a:pt x="0" y="0"/>
                </a:moveTo>
                <a:lnTo>
                  <a:pt x="271399" y="0"/>
                </a:lnTo>
                <a:lnTo>
                  <a:pt x="271399" y="271399"/>
                </a:lnTo>
                <a:lnTo>
                  <a:pt x="0" y="271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6" id="106"/>
          <p:cNvSpPr/>
          <p:nvPr/>
        </p:nvSpPr>
        <p:spPr>
          <a:xfrm flipH="false" flipV="false" rot="-10800000">
            <a:off x="1254162" y="9444959"/>
            <a:ext cx="271399" cy="271399"/>
          </a:xfrm>
          <a:custGeom>
            <a:avLst/>
            <a:gdLst/>
            <a:ahLst/>
            <a:cxnLst/>
            <a:rect r="r" b="b" t="t" l="l"/>
            <a:pathLst>
              <a:path h="271399" w="271399">
                <a:moveTo>
                  <a:pt x="0" y="0"/>
                </a:moveTo>
                <a:lnTo>
                  <a:pt x="271400" y="0"/>
                </a:lnTo>
                <a:lnTo>
                  <a:pt x="271400" y="271399"/>
                </a:lnTo>
                <a:lnTo>
                  <a:pt x="0" y="271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7" id="107"/>
          <p:cNvSpPr/>
          <p:nvPr/>
        </p:nvSpPr>
        <p:spPr>
          <a:xfrm flipH="false" flipV="false" rot="-10800000">
            <a:off x="1270171" y="9086699"/>
            <a:ext cx="271399" cy="271399"/>
          </a:xfrm>
          <a:custGeom>
            <a:avLst/>
            <a:gdLst/>
            <a:ahLst/>
            <a:cxnLst/>
            <a:rect r="r" b="b" t="t" l="l"/>
            <a:pathLst>
              <a:path h="271399" w="271399">
                <a:moveTo>
                  <a:pt x="0" y="0"/>
                </a:moveTo>
                <a:lnTo>
                  <a:pt x="271399" y="0"/>
                </a:lnTo>
                <a:lnTo>
                  <a:pt x="271399" y="271400"/>
                </a:lnTo>
                <a:lnTo>
                  <a:pt x="0" y="271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8" id="108"/>
          <p:cNvSpPr/>
          <p:nvPr/>
        </p:nvSpPr>
        <p:spPr>
          <a:xfrm flipH="false" flipV="false" rot="-10800000">
            <a:off x="1270171" y="8741214"/>
            <a:ext cx="271399" cy="271399"/>
          </a:xfrm>
          <a:custGeom>
            <a:avLst/>
            <a:gdLst/>
            <a:ahLst/>
            <a:cxnLst/>
            <a:rect r="r" b="b" t="t" l="l"/>
            <a:pathLst>
              <a:path h="271399" w="271399">
                <a:moveTo>
                  <a:pt x="0" y="0"/>
                </a:moveTo>
                <a:lnTo>
                  <a:pt x="271399" y="0"/>
                </a:lnTo>
                <a:lnTo>
                  <a:pt x="271399" y="271399"/>
                </a:lnTo>
                <a:lnTo>
                  <a:pt x="0" y="271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9" id="109"/>
          <p:cNvSpPr/>
          <p:nvPr/>
        </p:nvSpPr>
        <p:spPr>
          <a:xfrm flipH="false" flipV="false" rot="-10800000">
            <a:off x="953109" y="9605193"/>
            <a:ext cx="271399" cy="271399"/>
          </a:xfrm>
          <a:custGeom>
            <a:avLst/>
            <a:gdLst/>
            <a:ahLst/>
            <a:cxnLst/>
            <a:rect r="r" b="b" t="t" l="l"/>
            <a:pathLst>
              <a:path h="271399" w="271399">
                <a:moveTo>
                  <a:pt x="0" y="0"/>
                </a:moveTo>
                <a:lnTo>
                  <a:pt x="271399" y="0"/>
                </a:lnTo>
                <a:lnTo>
                  <a:pt x="271399" y="271399"/>
                </a:lnTo>
                <a:lnTo>
                  <a:pt x="0" y="271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0" id="110"/>
          <p:cNvSpPr/>
          <p:nvPr/>
        </p:nvSpPr>
        <p:spPr>
          <a:xfrm flipH="false" flipV="false" rot="-10800000">
            <a:off x="953109" y="9252054"/>
            <a:ext cx="271399" cy="271399"/>
          </a:xfrm>
          <a:custGeom>
            <a:avLst/>
            <a:gdLst/>
            <a:ahLst/>
            <a:cxnLst/>
            <a:rect r="r" b="b" t="t" l="l"/>
            <a:pathLst>
              <a:path h="271399" w="271399">
                <a:moveTo>
                  <a:pt x="0" y="0"/>
                </a:moveTo>
                <a:lnTo>
                  <a:pt x="271399" y="0"/>
                </a:lnTo>
                <a:lnTo>
                  <a:pt x="271399" y="271399"/>
                </a:lnTo>
                <a:lnTo>
                  <a:pt x="0" y="271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1" id="111"/>
          <p:cNvSpPr/>
          <p:nvPr/>
        </p:nvSpPr>
        <p:spPr>
          <a:xfrm flipH="false" flipV="false" rot="-10800000">
            <a:off x="953109" y="8921345"/>
            <a:ext cx="271399" cy="271399"/>
          </a:xfrm>
          <a:custGeom>
            <a:avLst/>
            <a:gdLst/>
            <a:ahLst/>
            <a:cxnLst/>
            <a:rect r="r" b="b" t="t" l="l"/>
            <a:pathLst>
              <a:path h="271399" w="271399">
                <a:moveTo>
                  <a:pt x="0" y="0"/>
                </a:moveTo>
                <a:lnTo>
                  <a:pt x="271399" y="0"/>
                </a:lnTo>
                <a:lnTo>
                  <a:pt x="271399" y="271399"/>
                </a:lnTo>
                <a:lnTo>
                  <a:pt x="0" y="271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2" id="112"/>
          <p:cNvSpPr/>
          <p:nvPr/>
        </p:nvSpPr>
        <p:spPr>
          <a:xfrm flipH="false" flipV="false" rot="-10800000">
            <a:off x="953109" y="8575860"/>
            <a:ext cx="271399" cy="271399"/>
          </a:xfrm>
          <a:custGeom>
            <a:avLst/>
            <a:gdLst/>
            <a:ahLst/>
            <a:cxnLst/>
            <a:rect r="r" b="b" t="t" l="l"/>
            <a:pathLst>
              <a:path h="271399" w="271399">
                <a:moveTo>
                  <a:pt x="0" y="0"/>
                </a:moveTo>
                <a:lnTo>
                  <a:pt x="271399" y="0"/>
                </a:lnTo>
                <a:lnTo>
                  <a:pt x="271399" y="271399"/>
                </a:lnTo>
                <a:lnTo>
                  <a:pt x="0" y="271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3" id="113"/>
          <p:cNvSpPr/>
          <p:nvPr/>
        </p:nvSpPr>
        <p:spPr>
          <a:xfrm flipH="false" flipV="false" rot="0">
            <a:off x="4389270" y="8459701"/>
            <a:ext cx="271399" cy="271399"/>
          </a:xfrm>
          <a:custGeom>
            <a:avLst/>
            <a:gdLst/>
            <a:ahLst/>
            <a:cxnLst/>
            <a:rect r="r" b="b" t="t" l="l"/>
            <a:pathLst>
              <a:path h="271399" w="271399">
                <a:moveTo>
                  <a:pt x="0" y="0"/>
                </a:moveTo>
                <a:lnTo>
                  <a:pt x="271399" y="0"/>
                </a:lnTo>
                <a:lnTo>
                  <a:pt x="271399" y="271399"/>
                </a:lnTo>
                <a:lnTo>
                  <a:pt x="0" y="271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4" id="114"/>
          <p:cNvSpPr/>
          <p:nvPr/>
        </p:nvSpPr>
        <p:spPr>
          <a:xfrm flipH="false" flipV="false" rot="0">
            <a:off x="4389270" y="8812841"/>
            <a:ext cx="271399" cy="271399"/>
          </a:xfrm>
          <a:custGeom>
            <a:avLst/>
            <a:gdLst/>
            <a:ahLst/>
            <a:cxnLst/>
            <a:rect r="r" b="b" t="t" l="l"/>
            <a:pathLst>
              <a:path h="271399" w="271399">
                <a:moveTo>
                  <a:pt x="0" y="0"/>
                </a:moveTo>
                <a:lnTo>
                  <a:pt x="271399" y="0"/>
                </a:lnTo>
                <a:lnTo>
                  <a:pt x="271399" y="271399"/>
                </a:lnTo>
                <a:lnTo>
                  <a:pt x="0" y="271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5" id="115"/>
          <p:cNvSpPr/>
          <p:nvPr/>
        </p:nvSpPr>
        <p:spPr>
          <a:xfrm flipH="false" flipV="false" rot="0">
            <a:off x="4389270" y="9143549"/>
            <a:ext cx="271399" cy="271399"/>
          </a:xfrm>
          <a:custGeom>
            <a:avLst/>
            <a:gdLst/>
            <a:ahLst/>
            <a:cxnLst/>
            <a:rect r="r" b="b" t="t" l="l"/>
            <a:pathLst>
              <a:path h="271399" w="271399">
                <a:moveTo>
                  <a:pt x="0" y="0"/>
                </a:moveTo>
                <a:lnTo>
                  <a:pt x="271399" y="0"/>
                </a:lnTo>
                <a:lnTo>
                  <a:pt x="271399" y="271399"/>
                </a:lnTo>
                <a:lnTo>
                  <a:pt x="0" y="271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6" id="116"/>
          <p:cNvSpPr/>
          <p:nvPr/>
        </p:nvSpPr>
        <p:spPr>
          <a:xfrm flipH="false" flipV="false" rot="0">
            <a:off x="4389270" y="9489034"/>
            <a:ext cx="271399" cy="271399"/>
          </a:xfrm>
          <a:custGeom>
            <a:avLst/>
            <a:gdLst/>
            <a:ahLst/>
            <a:cxnLst/>
            <a:rect r="r" b="b" t="t" l="l"/>
            <a:pathLst>
              <a:path h="271399" w="271399">
                <a:moveTo>
                  <a:pt x="0" y="0"/>
                </a:moveTo>
                <a:lnTo>
                  <a:pt x="271399" y="0"/>
                </a:lnTo>
                <a:lnTo>
                  <a:pt x="271399" y="271400"/>
                </a:lnTo>
                <a:lnTo>
                  <a:pt x="0" y="271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7" id="117"/>
          <p:cNvSpPr/>
          <p:nvPr/>
        </p:nvSpPr>
        <p:spPr>
          <a:xfrm flipH="false" flipV="false" rot="0">
            <a:off x="4676677" y="8619935"/>
            <a:ext cx="271399" cy="271399"/>
          </a:xfrm>
          <a:custGeom>
            <a:avLst/>
            <a:gdLst/>
            <a:ahLst/>
            <a:cxnLst/>
            <a:rect r="r" b="b" t="t" l="l"/>
            <a:pathLst>
              <a:path h="271399" w="271399">
                <a:moveTo>
                  <a:pt x="0" y="0"/>
                </a:moveTo>
                <a:lnTo>
                  <a:pt x="271400" y="0"/>
                </a:lnTo>
                <a:lnTo>
                  <a:pt x="271400" y="271399"/>
                </a:lnTo>
                <a:lnTo>
                  <a:pt x="0" y="271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8" id="118"/>
          <p:cNvSpPr/>
          <p:nvPr/>
        </p:nvSpPr>
        <p:spPr>
          <a:xfrm flipH="false" flipV="false" rot="0">
            <a:off x="4660669" y="8978195"/>
            <a:ext cx="271399" cy="271399"/>
          </a:xfrm>
          <a:custGeom>
            <a:avLst/>
            <a:gdLst/>
            <a:ahLst/>
            <a:cxnLst/>
            <a:rect r="r" b="b" t="t" l="l"/>
            <a:pathLst>
              <a:path h="271399" w="271399">
                <a:moveTo>
                  <a:pt x="0" y="0"/>
                </a:moveTo>
                <a:lnTo>
                  <a:pt x="271399" y="0"/>
                </a:lnTo>
                <a:lnTo>
                  <a:pt x="271399" y="271399"/>
                </a:lnTo>
                <a:lnTo>
                  <a:pt x="0" y="271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9" id="119"/>
          <p:cNvSpPr/>
          <p:nvPr/>
        </p:nvSpPr>
        <p:spPr>
          <a:xfrm flipH="false" flipV="false" rot="0">
            <a:off x="4660669" y="9323680"/>
            <a:ext cx="271399" cy="271399"/>
          </a:xfrm>
          <a:custGeom>
            <a:avLst/>
            <a:gdLst/>
            <a:ahLst/>
            <a:cxnLst/>
            <a:rect r="r" b="b" t="t" l="l"/>
            <a:pathLst>
              <a:path h="271399" w="271399">
                <a:moveTo>
                  <a:pt x="0" y="0"/>
                </a:moveTo>
                <a:lnTo>
                  <a:pt x="271399" y="0"/>
                </a:lnTo>
                <a:lnTo>
                  <a:pt x="271399" y="271399"/>
                </a:lnTo>
                <a:lnTo>
                  <a:pt x="0" y="271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0" id="120"/>
          <p:cNvSpPr/>
          <p:nvPr/>
        </p:nvSpPr>
        <p:spPr>
          <a:xfrm flipH="false" flipV="false" rot="0">
            <a:off x="4660669" y="9654388"/>
            <a:ext cx="271399" cy="271399"/>
          </a:xfrm>
          <a:custGeom>
            <a:avLst/>
            <a:gdLst/>
            <a:ahLst/>
            <a:cxnLst/>
            <a:rect r="r" b="b" t="t" l="l"/>
            <a:pathLst>
              <a:path h="271399" w="271399">
                <a:moveTo>
                  <a:pt x="0" y="0"/>
                </a:moveTo>
                <a:lnTo>
                  <a:pt x="271399" y="0"/>
                </a:lnTo>
                <a:lnTo>
                  <a:pt x="271399" y="271400"/>
                </a:lnTo>
                <a:lnTo>
                  <a:pt x="0" y="271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1" id="121"/>
          <p:cNvSpPr/>
          <p:nvPr/>
        </p:nvSpPr>
        <p:spPr>
          <a:xfrm flipH="false" flipV="false" rot="0">
            <a:off x="4977731" y="8459701"/>
            <a:ext cx="271399" cy="271399"/>
          </a:xfrm>
          <a:custGeom>
            <a:avLst/>
            <a:gdLst/>
            <a:ahLst/>
            <a:cxnLst/>
            <a:rect r="r" b="b" t="t" l="l"/>
            <a:pathLst>
              <a:path h="271399" w="271399">
                <a:moveTo>
                  <a:pt x="0" y="0"/>
                </a:moveTo>
                <a:lnTo>
                  <a:pt x="271399" y="0"/>
                </a:lnTo>
                <a:lnTo>
                  <a:pt x="271399" y="271399"/>
                </a:lnTo>
                <a:lnTo>
                  <a:pt x="0" y="271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2" id="122"/>
          <p:cNvSpPr/>
          <p:nvPr/>
        </p:nvSpPr>
        <p:spPr>
          <a:xfrm flipH="false" flipV="false" rot="0">
            <a:off x="4977731" y="8812841"/>
            <a:ext cx="271399" cy="271399"/>
          </a:xfrm>
          <a:custGeom>
            <a:avLst/>
            <a:gdLst/>
            <a:ahLst/>
            <a:cxnLst/>
            <a:rect r="r" b="b" t="t" l="l"/>
            <a:pathLst>
              <a:path h="271399" w="271399">
                <a:moveTo>
                  <a:pt x="0" y="0"/>
                </a:moveTo>
                <a:lnTo>
                  <a:pt x="271399" y="0"/>
                </a:lnTo>
                <a:lnTo>
                  <a:pt x="271399" y="271399"/>
                </a:lnTo>
                <a:lnTo>
                  <a:pt x="0" y="271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3" id="123"/>
          <p:cNvSpPr/>
          <p:nvPr/>
        </p:nvSpPr>
        <p:spPr>
          <a:xfrm flipH="false" flipV="false" rot="0">
            <a:off x="4977731" y="9143549"/>
            <a:ext cx="271399" cy="271399"/>
          </a:xfrm>
          <a:custGeom>
            <a:avLst/>
            <a:gdLst/>
            <a:ahLst/>
            <a:cxnLst/>
            <a:rect r="r" b="b" t="t" l="l"/>
            <a:pathLst>
              <a:path h="271399" w="271399">
                <a:moveTo>
                  <a:pt x="0" y="0"/>
                </a:moveTo>
                <a:lnTo>
                  <a:pt x="271399" y="0"/>
                </a:lnTo>
                <a:lnTo>
                  <a:pt x="271399" y="271399"/>
                </a:lnTo>
                <a:lnTo>
                  <a:pt x="0" y="271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4" id="124"/>
          <p:cNvSpPr/>
          <p:nvPr/>
        </p:nvSpPr>
        <p:spPr>
          <a:xfrm flipH="false" flipV="false" rot="0">
            <a:off x="4977731" y="9489034"/>
            <a:ext cx="271399" cy="271399"/>
          </a:xfrm>
          <a:custGeom>
            <a:avLst/>
            <a:gdLst/>
            <a:ahLst/>
            <a:cxnLst/>
            <a:rect r="r" b="b" t="t" l="l"/>
            <a:pathLst>
              <a:path h="271399" w="271399">
                <a:moveTo>
                  <a:pt x="0" y="0"/>
                </a:moveTo>
                <a:lnTo>
                  <a:pt x="271399" y="0"/>
                </a:lnTo>
                <a:lnTo>
                  <a:pt x="271399" y="271400"/>
                </a:lnTo>
                <a:lnTo>
                  <a:pt x="0" y="271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DAGZin8s6zk</dc:identifier>
  <dcterms:modified xsi:type="dcterms:W3CDTF">2011-08-01T06:04:30Z</dcterms:modified>
  <cp:revision>1</cp:revision>
  <dc:title>Kindergarten Cookie subtraction</dc:title>
</cp:coreProperties>
</file>