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Glacial Indifference Bold" charset="1" panose="00000800000000000000"/>
      <p:regular r:id="rId7"/>
    </p:embeddedFont>
    <p:embeddedFont>
      <p:font typeface="Now Medium" charset="1" panose="00000600000000000000"/>
      <p:regular r:id="rId8"/>
    </p:embeddedFont>
    <p:embeddedFont>
      <p:font typeface="Glacial Indifference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24755" y="220376"/>
            <a:ext cx="10242490" cy="7119248"/>
            <a:chOff x="0" y="0"/>
            <a:chExt cx="41020670" cy="2851224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40875892" cy="28367459"/>
            </a:xfrm>
            <a:custGeom>
              <a:avLst/>
              <a:gdLst/>
              <a:ahLst/>
              <a:cxnLst/>
              <a:rect r="r" b="b" t="t" l="l"/>
              <a:pathLst>
                <a:path h="28367459" w="40875892">
                  <a:moveTo>
                    <a:pt x="0" y="0"/>
                  </a:moveTo>
                  <a:lnTo>
                    <a:pt x="40875892" y="0"/>
                  </a:lnTo>
                  <a:lnTo>
                    <a:pt x="40875892" y="28367459"/>
                  </a:lnTo>
                  <a:lnTo>
                    <a:pt x="0" y="283674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1020671" cy="28512241"/>
            </a:xfrm>
            <a:custGeom>
              <a:avLst/>
              <a:gdLst/>
              <a:ahLst/>
              <a:cxnLst/>
              <a:rect r="r" b="b" t="t" l="l"/>
              <a:pathLst>
                <a:path h="28512241" w="41020671">
                  <a:moveTo>
                    <a:pt x="40875889" y="28367459"/>
                  </a:moveTo>
                  <a:lnTo>
                    <a:pt x="41020671" y="28367459"/>
                  </a:lnTo>
                  <a:lnTo>
                    <a:pt x="41020671" y="28512241"/>
                  </a:lnTo>
                  <a:lnTo>
                    <a:pt x="40875889" y="28512241"/>
                  </a:lnTo>
                  <a:lnTo>
                    <a:pt x="40875889" y="28367459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28367459"/>
                  </a:lnTo>
                  <a:lnTo>
                    <a:pt x="0" y="28367459"/>
                  </a:lnTo>
                  <a:lnTo>
                    <a:pt x="0" y="144780"/>
                  </a:lnTo>
                  <a:close/>
                  <a:moveTo>
                    <a:pt x="0" y="28367459"/>
                  </a:moveTo>
                  <a:lnTo>
                    <a:pt x="144780" y="28367459"/>
                  </a:lnTo>
                  <a:lnTo>
                    <a:pt x="144780" y="28512241"/>
                  </a:lnTo>
                  <a:lnTo>
                    <a:pt x="0" y="28512241"/>
                  </a:lnTo>
                  <a:lnTo>
                    <a:pt x="0" y="28367459"/>
                  </a:lnTo>
                  <a:close/>
                  <a:moveTo>
                    <a:pt x="40875889" y="144780"/>
                  </a:moveTo>
                  <a:lnTo>
                    <a:pt x="41020671" y="144780"/>
                  </a:lnTo>
                  <a:lnTo>
                    <a:pt x="41020671" y="28367459"/>
                  </a:lnTo>
                  <a:lnTo>
                    <a:pt x="40875889" y="28367459"/>
                  </a:lnTo>
                  <a:lnTo>
                    <a:pt x="40875889" y="144780"/>
                  </a:lnTo>
                  <a:close/>
                  <a:moveTo>
                    <a:pt x="144780" y="28367459"/>
                  </a:moveTo>
                  <a:lnTo>
                    <a:pt x="40875889" y="28367459"/>
                  </a:lnTo>
                  <a:lnTo>
                    <a:pt x="40875889" y="28512241"/>
                  </a:lnTo>
                  <a:lnTo>
                    <a:pt x="144780" y="28512241"/>
                  </a:lnTo>
                  <a:lnTo>
                    <a:pt x="144780" y="28367459"/>
                  </a:lnTo>
                  <a:close/>
                  <a:moveTo>
                    <a:pt x="40875889" y="0"/>
                  </a:moveTo>
                  <a:lnTo>
                    <a:pt x="41020671" y="0"/>
                  </a:lnTo>
                  <a:lnTo>
                    <a:pt x="41020671" y="144780"/>
                  </a:lnTo>
                  <a:lnTo>
                    <a:pt x="40875889" y="144780"/>
                  </a:lnTo>
                  <a:lnTo>
                    <a:pt x="40875889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40875889" y="0"/>
                  </a:lnTo>
                  <a:lnTo>
                    <a:pt x="4087588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04025" y="1819830"/>
            <a:ext cx="1555938" cy="605887"/>
            <a:chOff x="0" y="0"/>
            <a:chExt cx="27390808" cy="1066606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1224342" y="1938711"/>
            <a:ext cx="554809" cy="360713"/>
            <a:chOff x="0" y="0"/>
            <a:chExt cx="9766883" cy="63500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1" id="11"/>
          <p:cNvSpPr txBox="true"/>
          <p:nvPr/>
        </p:nvSpPr>
        <p:spPr>
          <a:xfrm rot="0">
            <a:off x="575218" y="1952561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 + 6 =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2486028" y="1819830"/>
            <a:ext cx="1555938" cy="605887"/>
            <a:chOff x="0" y="0"/>
            <a:chExt cx="27390808" cy="10666063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3306345" y="1938711"/>
            <a:ext cx="554809" cy="360713"/>
            <a:chOff x="0" y="0"/>
            <a:chExt cx="9766883" cy="63500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8" id="18"/>
          <p:cNvSpPr txBox="true"/>
          <p:nvPr/>
        </p:nvSpPr>
        <p:spPr>
          <a:xfrm rot="0">
            <a:off x="2620673" y="1952561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 + 5 =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68031" y="1819830"/>
            <a:ext cx="1555938" cy="605887"/>
            <a:chOff x="0" y="0"/>
            <a:chExt cx="27390808" cy="1066606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2" id="22"/>
          <p:cNvGrpSpPr/>
          <p:nvPr/>
        </p:nvGrpSpPr>
        <p:grpSpPr>
          <a:xfrm rot="0">
            <a:off x="5388348" y="1938711"/>
            <a:ext cx="554809" cy="360713"/>
            <a:chOff x="0" y="0"/>
            <a:chExt cx="9766883" cy="6350000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25" id="25"/>
          <p:cNvSpPr txBox="true"/>
          <p:nvPr/>
        </p:nvSpPr>
        <p:spPr>
          <a:xfrm rot="0">
            <a:off x="4703223" y="1952561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4 - 1 =</a:t>
            </a:r>
          </a:p>
        </p:txBody>
      </p:sp>
      <p:grpSp>
        <p:nvGrpSpPr>
          <p:cNvPr name="Group 26" id="26"/>
          <p:cNvGrpSpPr/>
          <p:nvPr/>
        </p:nvGrpSpPr>
        <p:grpSpPr>
          <a:xfrm rot="0">
            <a:off x="6650034" y="1819830"/>
            <a:ext cx="1555938" cy="605887"/>
            <a:chOff x="0" y="0"/>
            <a:chExt cx="27390808" cy="10666063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7470351" y="1938711"/>
            <a:ext cx="554809" cy="360713"/>
            <a:chOff x="0" y="0"/>
            <a:chExt cx="9766883" cy="63500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32" id="32"/>
          <p:cNvSpPr txBox="true"/>
          <p:nvPr/>
        </p:nvSpPr>
        <p:spPr>
          <a:xfrm rot="0">
            <a:off x="6785226" y="1952561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12 - 4 =</a:t>
            </a:r>
          </a:p>
        </p:txBody>
      </p:sp>
      <p:sp>
        <p:nvSpPr>
          <p:cNvPr name="Freeform 33" id="33"/>
          <p:cNvSpPr/>
          <p:nvPr/>
        </p:nvSpPr>
        <p:spPr>
          <a:xfrm flipH="false" flipV="false" rot="0">
            <a:off x="404025" y="4304906"/>
            <a:ext cx="4847407" cy="2635778"/>
          </a:xfrm>
          <a:custGeom>
            <a:avLst/>
            <a:gdLst/>
            <a:ahLst/>
            <a:cxnLst/>
            <a:rect r="r" b="b" t="t" l="l"/>
            <a:pathLst>
              <a:path h="2635778" w="4847407">
                <a:moveTo>
                  <a:pt x="0" y="0"/>
                </a:moveTo>
                <a:lnTo>
                  <a:pt x="4847407" y="0"/>
                </a:lnTo>
                <a:lnTo>
                  <a:pt x="4847407" y="2635778"/>
                </a:lnTo>
                <a:lnTo>
                  <a:pt x="0" y="26357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5440568" y="4304906"/>
            <a:ext cx="4847407" cy="2635778"/>
          </a:xfrm>
          <a:custGeom>
            <a:avLst/>
            <a:gdLst/>
            <a:ahLst/>
            <a:cxnLst/>
            <a:rect r="r" b="b" t="t" l="l"/>
            <a:pathLst>
              <a:path h="2635778" w="4847407">
                <a:moveTo>
                  <a:pt x="0" y="0"/>
                </a:moveTo>
                <a:lnTo>
                  <a:pt x="4847407" y="0"/>
                </a:lnTo>
                <a:lnTo>
                  <a:pt x="4847407" y="2635778"/>
                </a:lnTo>
                <a:lnTo>
                  <a:pt x="0" y="263577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5" id="35"/>
          <p:cNvGrpSpPr/>
          <p:nvPr/>
        </p:nvGrpSpPr>
        <p:grpSpPr>
          <a:xfrm rot="0">
            <a:off x="404025" y="2521638"/>
            <a:ext cx="1555938" cy="605887"/>
            <a:chOff x="0" y="0"/>
            <a:chExt cx="27390808" cy="10666063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1224342" y="2640519"/>
            <a:ext cx="554809" cy="360713"/>
            <a:chOff x="0" y="0"/>
            <a:chExt cx="9766883" cy="63500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1" id="41"/>
          <p:cNvSpPr txBox="true"/>
          <p:nvPr/>
        </p:nvSpPr>
        <p:spPr>
          <a:xfrm rot="0">
            <a:off x="575218" y="2654369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 + 3 =</a:t>
            </a:r>
          </a:p>
        </p:txBody>
      </p:sp>
      <p:grpSp>
        <p:nvGrpSpPr>
          <p:cNvPr name="Group 42" id="42"/>
          <p:cNvGrpSpPr/>
          <p:nvPr/>
        </p:nvGrpSpPr>
        <p:grpSpPr>
          <a:xfrm rot="0">
            <a:off x="2486028" y="2521638"/>
            <a:ext cx="1555938" cy="605887"/>
            <a:chOff x="0" y="0"/>
            <a:chExt cx="27390808" cy="10666063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5" id="45"/>
          <p:cNvGrpSpPr/>
          <p:nvPr/>
        </p:nvGrpSpPr>
        <p:grpSpPr>
          <a:xfrm rot="0">
            <a:off x="3306345" y="2640519"/>
            <a:ext cx="554809" cy="360713"/>
            <a:chOff x="0" y="0"/>
            <a:chExt cx="9766883" cy="6350000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8" id="48"/>
          <p:cNvSpPr txBox="true"/>
          <p:nvPr/>
        </p:nvSpPr>
        <p:spPr>
          <a:xfrm rot="0">
            <a:off x="2620673" y="2654369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11 - 2 =</a:t>
            </a:r>
          </a:p>
        </p:txBody>
      </p:sp>
      <p:grpSp>
        <p:nvGrpSpPr>
          <p:cNvPr name="Group 49" id="49"/>
          <p:cNvGrpSpPr/>
          <p:nvPr/>
        </p:nvGrpSpPr>
        <p:grpSpPr>
          <a:xfrm rot="0">
            <a:off x="4568031" y="2521638"/>
            <a:ext cx="1555938" cy="605887"/>
            <a:chOff x="0" y="0"/>
            <a:chExt cx="27390808" cy="10666063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2" id="52"/>
          <p:cNvGrpSpPr/>
          <p:nvPr/>
        </p:nvGrpSpPr>
        <p:grpSpPr>
          <a:xfrm rot="0">
            <a:off x="5388348" y="2640519"/>
            <a:ext cx="554809" cy="360713"/>
            <a:chOff x="0" y="0"/>
            <a:chExt cx="9766883" cy="6350000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5" id="55"/>
          <p:cNvSpPr txBox="true"/>
          <p:nvPr/>
        </p:nvSpPr>
        <p:spPr>
          <a:xfrm rot="0">
            <a:off x="4703223" y="2654369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9 + 5 =</a:t>
            </a:r>
          </a:p>
        </p:txBody>
      </p:sp>
      <p:grpSp>
        <p:nvGrpSpPr>
          <p:cNvPr name="Group 56" id="56"/>
          <p:cNvGrpSpPr/>
          <p:nvPr/>
        </p:nvGrpSpPr>
        <p:grpSpPr>
          <a:xfrm rot="0">
            <a:off x="6650034" y="2521638"/>
            <a:ext cx="1555938" cy="605887"/>
            <a:chOff x="0" y="0"/>
            <a:chExt cx="27390808" cy="10666063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9" id="59"/>
          <p:cNvGrpSpPr/>
          <p:nvPr/>
        </p:nvGrpSpPr>
        <p:grpSpPr>
          <a:xfrm rot="0">
            <a:off x="7470351" y="2640519"/>
            <a:ext cx="554809" cy="360713"/>
            <a:chOff x="0" y="0"/>
            <a:chExt cx="9766883" cy="63500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2" id="62"/>
          <p:cNvSpPr txBox="true"/>
          <p:nvPr/>
        </p:nvSpPr>
        <p:spPr>
          <a:xfrm rot="0">
            <a:off x="6785226" y="2654369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7 - 4 =</a:t>
            </a:r>
          </a:p>
        </p:txBody>
      </p:sp>
      <p:grpSp>
        <p:nvGrpSpPr>
          <p:cNvPr name="Group 63" id="63"/>
          <p:cNvGrpSpPr/>
          <p:nvPr/>
        </p:nvGrpSpPr>
        <p:grpSpPr>
          <a:xfrm rot="0">
            <a:off x="404025" y="3274185"/>
            <a:ext cx="1555938" cy="605887"/>
            <a:chOff x="0" y="0"/>
            <a:chExt cx="27390808" cy="10666063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66" id="66"/>
          <p:cNvGrpSpPr/>
          <p:nvPr/>
        </p:nvGrpSpPr>
        <p:grpSpPr>
          <a:xfrm rot="0">
            <a:off x="1224342" y="3393067"/>
            <a:ext cx="554809" cy="360713"/>
            <a:chOff x="0" y="0"/>
            <a:chExt cx="9766883" cy="6350000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69" id="69"/>
          <p:cNvSpPr txBox="true"/>
          <p:nvPr/>
        </p:nvSpPr>
        <p:spPr>
          <a:xfrm rot="0">
            <a:off x="575218" y="3406917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 + 3 =</a:t>
            </a:r>
          </a:p>
        </p:txBody>
      </p:sp>
      <p:grpSp>
        <p:nvGrpSpPr>
          <p:cNvPr name="Group 70" id="70"/>
          <p:cNvGrpSpPr/>
          <p:nvPr/>
        </p:nvGrpSpPr>
        <p:grpSpPr>
          <a:xfrm rot="0">
            <a:off x="2486028" y="3274185"/>
            <a:ext cx="1555938" cy="605887"/>
            <a:chOff x="0" y="0"/>
            <a:chExt cx="27390808" cy="10666063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3" id="73"/>
          <p:cNvGrpSpPr/>
          <p:nvPr/>
        </p:nvGrpSpPr>
        <p:grpSpPr>
          <a:xfrm rot="0">
            <a:off x="3306345" y="3393067"/>
            <a:ext cx="554809" cy="360713"/>
            <a:chOff x="0" y="0"/>
            <a:chExt cx="9766883" cy="6350000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6" id="76"/>
          <p:cNvSpPr txBox="true"/>
          <p:nvPr/>
        </p:nvSpPr>
        <p:spPr>
          <a:xfrm rot="0">
            <a:off x="2620673" y="3406917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8 + 3 = </a:t>
            </a:r>
          </a:p>
        </p:txBody>
      </p:sp>
      <p:grpSp>
        <p:nvGrpSpPr>
          <p:cNvPr name="Group 77" id="77"/>
          <p:cNvGrpSpPr/>
          <p:nvPr/>
        </p:nvGrpSpPr>
        <p:grpSpPr>
          <a:xfrm rot="0">
            <a:off x="4568031" y="3274185"/>
            <a:ext cx="1555938" cy="605887"/>
            <a:chOff x="0" y="0"/>
            <a:chExt cx="27390808" cy="10666063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0" id="80"/>
          <p:cNvGrpSpPr/>
          <p:nvPr/>
        </p:nvGrpSpPr>
        <p:grpSpPr>
          <a:xfrm rot="0">
            <a:off x="5388348" y="3393067"/>
            <a:ext cx="554809" cy="360713"/>
            <a:chOff x="0" y="0"/>
            <a:chExt cx="9766883" cy="6350000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2" id="82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83" id="83"/>
          <p:cNvSpPr txBox="true"/>
          <p:nvPr/>
        </p:nvSpPr>
        <p:spPr>
          <a:xfrm rot="0">
            <a:off x="4668734" y="3406917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20 - 10 =</a:t>
            </a:r>
          </a:p>
        </p:txBody>
      </p:sp>
      <p:grpSp>
        <p:nvGrpSpPr>
          <p:cNvPr name="Group 84" id="84"/>
          <p:cNvGrpSpPr/>
          <p:nvPr/>
        </p:nvGrpSpPr>
        <p:grpSpPr>
          <a:xfrm rot="0">
            <a:off x="6650034" y="3274185"/>
            <a:ext cx="1555938" cy="605887"/>
            <a:chOff x="0" y="0"/>
            <a:chExt cx="27390808" cy="10666063"/>
          </a:xfrm>
        </p:grpSpPr>
        <p:sp>
          <p:nvSpPr>
            <p:cNvPr name="Freeform 85" id="85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6" id="86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7" id="87"/>
          <p:cNvGrpSpPr/>
          <p:nvPr/>
        </p:nvGrpSpPr>
        <p:grpSpPr>
          <a:xfrm rot="0">
            <a:off x="7470351" y="3393067"/>
            <a:ext cx="554809" cy="360713"/>
            <a:chOff x="0" y="0"/>
            <a:chExt cx="9766883" cy="6350000"/>
          </a:xfrm>
        </p:grpSpPr>
        <p:sp>
          <p:nvSpPr>
            <p:cNvPr name="Freeform 88" id="88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0" id="90"/>
          <p:cNvSpPr txBox="true"/>
          <p:nvPr/>
        </p:nvSpPr>
        <p:spPr>
          <a:xfrm rot="0">
            <a:off x="6785226" y="3406917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 + 5 =</a:t>
            </a:r>
          </a:p>
        </p:txBody>
      </p:sp>
      <p:grpSp>
        <p:nvGrpSpPr>
          <p:cNvPr name="Group 91" id="91"/>
          <p:cNvGrpSpPr/>
          <p:nvPr/>
        </p:nvGrpSpPr>
        <p:grpSpPr>
          <a:xfrm rot="0">
            <a:off x="8732036" y="1819830"/>
            <a:ext cx="1555938" cy="605887"/>
            <a:chOff x="0" y="0"/>
            <a:chExt cx="27390808" cy="10666063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4" id="94"/>
          <p:cNvGrpSpPr/>
          <p:nvPr/>
        </p:nvGrpSpPr>
        <p:grpSpPr>
          <a:xfrm rot="0">
            <a:off x="9552353" y="1938711"/>
            <a:ext cx="554809" cy="360713"/>
            <a:chOff x="0" y="0"/>
            <a:chExt cx="9766883" cy="6350000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7" id="97"/>
          <p:cNvSpPr txBox="true"/>
          <p:nvPr/>
        </p:nvSpPr>
        <p:spPr>
          <a:xfrm rot="0">
            <a:off x="8867229" y="1952561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 + 2 = </a:t>
            </a:r>
          </a:p>
        </p:txBody>
      </p:sp>
      <p:grpSp>
        <p:nvGrpSpPr>
          <p:cNvPr name="Group 98" id="98"/>
          <p:cNvGrpSpPr/>
          <p:nvPr/>
        </p:nvGrpSpPr>
        <p:grpSpPr>
          <a:xfrm rot="0">
            <a:off x="8732036" y="2521638"/>
            <a:ext cx="1555938" cy="605887"/>
            <a:chOff x="0" y="0"/>
            <a:chExt cx="27390808" cy="10666063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0" id="100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1" id="101"/>
          <p:cNvGrpSpPr/>
          <p:nvPr/>
        </p:nvGrpSpPr>
        <p:grpSpPr>
          <a:xfrm rot="0">
            <a:off x="9552353" y="2640519"/>
            <a:ext cx="554809" cy="360713"/>
            <a:chOff x="0" y="0"/>
            <a:chExt cx="9766883" cy="6350000"/>
          </a:xfrm>
        </p:grpSpPr>
        <p:sp>
          <p:nvSpPr>
            <p:cNvPr name="Freeform 102" id="102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3" id="103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04" id="104"/>
          <p:cNvSpPr txBox="true"/>
          <p:nvPr/>
        </p:nvSpPr>
        <p:spPr>
          <a:xfrm rot="0">
            <a:off x="8867229" y="2654369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 + 7 = </a:t>
            </a:r>
          </a:p>
        </p:txBody>
      </p:sp>
      <p:grpSp>
        <p:nvGrpSpPr>
          <p:cNvPr name="Group 105" id="105"/>
          <p:cNvGrpSpPr/>
          <p:nvPr/>
        </p:nvGrpSpPr>
        <p:grpSpPr>
          <a:xfrm rot="0">
            <a:off x="8732036" y="3274185"/>
            <a:ext cx="1555938" cy="605887"/>
            <a:chOff x="0" y="0"/>
            <a:chExt cx="27390808" cy="10666063"/>
          </a:xfrm>
        </p:grpSpPr>
        <p:sp>
          <p:nvSpPr>
            <p:cNvPr name="Freeform 106" id="106"/>
            <p:cNvSpPr/>
            <p:nvPr/>
          </p:nvSpPr>
          <p:spPr>
            <a:xfrm flipH="false" flipV="false" rot="0">
              <a:off x="72390" y="72390"/>
              <a:ext cx="27246029" cy="10521284"/>
            </a:xfrm>
            <a:custGeom>
              <a:avLst/>
              <a:gdLst/>
              <a:ahLst/>
              <a:cxnLst/>
              <a:rect r="r" b="b" t="t" l="l"/>
              <a:pathLst>
                <a:path h="10521284" w="27246029">
                  <a:moveTo>
                    <a:pt x="0" y="0"/>
                  </a:moveTo>
                  <a:lnTo>
                    <a:pt x="27246029" y="0"/>
                  </a:lnTo>
                  <a:lnTo>
                    <a:pt x="27246029" y="10521284"/>
                  </a:lnTo>
                  <a:lnTo>
                    <a:pt x="0" y="105212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27390809" cy="10666063"/>
            </a:xfrm>
            <a:custGeom>
              <a:avLst/>
              <a:gdLst/>
              <a:ahLst/>
              <a:cxnLst/>
              <a:rect r="r" b="b" t="t" l="l"/>
              <a:pathLst>
                <a:path h="10666063" w="27390809">
                  <a:moveTo>
                    <a:pt x="27246027" y="10521283"/>
                  </a:moveTo>
                  <a:lnTo>
                    <a:pt x="27390809" y="10521283"/>
                  </a:lnTo>
                  <a:lnTo>
                    <a:pt x="27390809" y="10666063"/>
                  </a:lnTo>
                  <a:lnTo>
                    <a:pt x="27246027" y="10666063"/>
                  </a:lnTo>
                  <a:lnTo>
                    <a:pt x="27246027" y="1052128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0521283"/>
                  </a:lnTo>
                  <a:lnTo>
                    <a:pt x="0" y="10521283"/>
                  </a:lnTo>
                  <a:lnTo>
                    <a:pt x="0" y="144780"/>
                  </a:lnTo>
                  <a:close/>
                  <a:moveTo>
                    <a:pt x="0" y="10521283"/>
                  </a:moveTo>
                  <a:lnTo>
                    <a:pt x="144780" y="10521283"/>
                  </a:lnTo>
                  <a:lnTo>
                    <a:pt x="144780" y="10666063"/>
                  </a:lnTo>
                  <a:lnTo>
                    <a:pt x="0" y="10666063"/>
                  </a:lnTo>
                  <a:lnTo>
                    <a:pt x="0" y="10521283"/>
                  </a:lnTo>
                  <a:close/>
                  <a:moveTo>
                    <a:pt x="27246027" y="144780"/>
                  </a:moveTo>
                  <a:lnTo>
                    <a:pt x="27390809" y="144780"/>
                  </a:lnTo>
                  <a:lnTo>
                    <a:pt x="27390809" y="10521283"/>
                  </a:lnTo>
                  <a:lnTo>
                    <a:pt x="27246027" y="10521283"/>
                  </a:lnTo>
                  <a:lnTo>
                    <a:pt x="27246027" y="144780"/>
                  </a:lnTo>
                  <a:close/>
                  <a:moveTo>
                    <a:pt x="144780" y="10521283"/>
                  </a:moveTo>
                  <a:lnTo>
                    <a:pt x="27246027" y="10521283"/>
                  </a:lnTo>
                  <a:lnTo>
                    <a:pt x="27246027" y="10666063"/>
                  </a:lnTo>
                  <a:lnTo>
                    <a:pt x="144780" y="10666063"/>
                  </a:lnTo>
                  <a:lnTo>
                    <a:pt x="144780" y="10521283"/>
                  </a:lnTo>
                  <a:close/>
                  <a:moveTo>
                    <a:pt x="27246027" y="0"/>
                  </a:moveTo>
                  <a:lnTo>
                    <a:pt x="27390809" y="0"/>
                  </a:lnTo>
                  <a:lnTo>
                    <a:pt x="27390809" y="144780"/>
                  </a:lnTo>
                  <a:lnTo>
                    <a:pt x="27246027" y="144780"/>
                  </a:lnTo>
                  <a:lnTo>
                    <a:pt x="27246027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246027" y="0"/>
                  </a:lnTo>
                  <a:lnTo>
                    <a:pt x="27246027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8" id="108"/>
          <p:cNvGrpSpPr/>
          <p:nvPr/>
        </p:nvGrpSpPr>
        <p:grpSpPr>
          <a:xfrm rot="0">
            <a:off x="9552353" y="3393067"/>
            <a:ext cx="554809" cy="360713"/>
            <a:chOff x="0" y="0"/>
            <a:chExt cx="9766883" cy="6350000"/>
          </a:xfrm>
        </p:grpSpPr>
        <p:sp>
          <p:nvSpPr>
            <p:cNvPr name="Freeform 109" id="109"/>
            <p:cNvSpPr/>
            <p:nvPr/>
          </p:nvSpPr>
          <p:spPr>
            <a:xfrm flipH="false" flipV="false" rot="0">
              <a:off x="72390" y="72390"/>
              <a:ext cx="9622104" cy="6205220"/>
            </a:xfrm>
            <a:custGeom>
              <a:avLst/>
              <a:gdLst/>
              <a:ahLst/>
              <a:cxnLst/>
              <a:rect r="r" b="b" t="t" l="l"/>
              <a:pathLst>
                <a:path h="6205220" w="9622104">
                  <a:moveTo>
                    <a:pt x="0" y="0"/>
                  </a:moveTo>
                  <a:lnTo>
                    <a:pt x="9622104" y="0"/>
                  </a:lnTo>
                  <a:lnTo>
                    <a:pt x="9622104" y="6205220"/>
                  </a:lnTo>
                  <a:lnTo>
                    <a:pt x="0" y="62052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10" id="110"/>
            <p:cNvSpPr/>
            <p:nvPr/>
          </p:nvSpPr>
          <p:spPr>
            <a:xfrm flipH="false" flipV="false" rot="0">
              <a:off x="0" y="0"/>
              <a:ext cx="9766884" cy="6350000"/>
            </a:xfrm>
            <a:custGeom>
              <a:avLst/>
              <a:gdLst/>
              <a:ahLst/>
              <a:cxnLst/>
              <a:rect r="r" b="b" t="t" l="l"/>
              <a:pathLst>
                <a:path h="6350000" w="9766884">
                  <a:moveTo>
                    <a:pt x="9622103" y="6205220"/>
                  </a:moveTo>
                  <a:lnTo>
                    <a:pt x="9766884" y="6205220"/>
                  </a:lnTo>
                  <a:lnTo>
                    <a:pt x="9766884" y="6350000"/>
                  </a:lnTo>
                  <a:lnTo>
                    <a:pt x="9622103" y="6350000"/>
                  </a:lnTo>
                  <a:lnTo>
                    <a:pt x="9622103" y="6205220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205220"/>
                  </a:lnTo>
                  <a:lnTo>
                    <a:pt x="0" y="6205220"/>
                  </a:lnTo>
                  <a:lnTo>
                    <a:pt x="0" y="144780"/>
                  </a:lnTo>
                  <a:close/>
                  <a:moveTo>
                    <a:pt x="0" y="6205220"/>
                  </a:moveTo>
                  <a:lnTo>
                    <a:pt x="144780" y="6205220"/>
                  </a:lnTo>
                  <a:lnTo>
                    <a:pt x="144780" y="6350000"/>
                  </a:lnTo>
                  <a:lnTo>
                    <a:pt x="0" y="6350000"/>
                  </a:lnTo>
                  <a:lnTo>
                    <a:pt x="0" y="6205220"/>
                  </a:lnTo>
                  <a:close/>
                  <a:moveTo>
                    <a:pt x="9622103" y="144780"/>
                  </a:moveTo>
                  <a:lnTo>
                    <a:pt x="9766884" y="144780"/>
                  </a:lnTo>
                  <a:lnTo>
                    <a:pt x="9766884" y="6205220"/>
                  </a:lnTo>
                  <a:lnTo>
                    <a:pt x="9622103" y="6205220"/>
                  </a:lnTo>
                  <a:lnTo>
                    <a:pt x="9622103" y="144780"/>
                  </a:lnTo>
                  <a:close/>
                  <a:moveTo>
                    <a:pt x="144780" y="6205220"/>
                  </a:moveTo>
                  <a:lnTo>
                    <a:pt x="9622103" y="6205220"/>
                  </a:lnTo>
                  <a:lnTo>
                    <a:pt x="9622103" y="6350000"/>
                  </a:lnTo>
                  <a:lnTo>
                    <a:pt x="144780" y="6350000"/>
                  </a:lnTo>
                  <a:lnTo>
                    <a:pt x="144780" y="6205220"/>
                  </a:lnTo>
                  <a:close/>
                  <a:moveTo>
                    <a:pt x="9622103" y="0"/>
                  </a:moveTo>
                  <a:lnTo>
                    <a:pt x="9766884" y="0"/>
                  </a:lnTo>
                  <a:lnTo>
                    <a:pt x="9766884" y="144780"/>
                  </a:lnTo>
                  <a:lnTo>
                    <a:pt x="9622103" y="144780"/>
                  </a:lnTo>
                  <a:lnTo>
                    <a:pt x="962210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9622103" y="0"/>
                  </a:lnTo>
                  <a:lnTo>
                    <a:pt x="962210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111" id="111"/>
          <p:cNvSpPr txBox="true"/>
          <p:nvPr/>
        </p:nvSpPr>
        <p:spPr>
          <a:xfrm rot="0">
            <a:off x="8867229" y="3406917"/>
            <a:ext cx="890529" cy="285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07"/>
              </a:lnSpc>
            </a:pPr>
            <a:r>
              <a:rPr lang="en-US" sz="1576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13 + 4 =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858909" y="552641"/>
            <a:ext cx="8974181" cy="6059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26"/>
              </a:lnSpc>
            </a:pPr>
            <a:r>
              <a:rPr lang="en-US" b="true" sz="3519">
                <a:solidFill>
                  <a:srgbClr val="000000"/>
                </a:solidFill>
                <a:latin typeface="Now Medium"/>
                <a:ea typeface="Now Medium"/>
                <a:cs typeface="Now Medium"/>
                <a:sym typeface="Now Medium"/>
              </a:rPr>
              <a:t>ТАҚ ЖӘНЕ ЖҰП СҰРЫПТАУ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404025" y="1228256"/>
            <a:ext cx="9883950" cy="5637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1643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Келесі математикалық есептерді шешіңіз, содан кейін жауаптарды тақ немесе жұп сандар бойынша сұрыптап, табақтарға жазыңыз: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1953270" y="4402553"/>
            <a:ext cx="1557932" cy="5294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39"/>
              </a:lnSpc>
            </a:pPr>
            <a:r>
              <a:rPr lang="en-US" b="true" sz="3099">
                <a:solidFill>
                  <a:srgbClr val="000000"/>
                </a:solidFill>
                <a:latin typeface="Now Medium"/>
                <a:ea typeface="Now Medium"/>
                <a:cs typeface="Now Medium"/>
                <a:sym typeface="Now Medium"/>
              </a:rPr>
              <a:t>ТАҚ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7085305" y="4402553"/>
            <a:ext cx="1557932" cy="5294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39"/>
              </a:lnSpc>
            </a:pPr>
            <a:r>
              <a:rPr lang="en-US" b="true" sz="3099">
                <a:solidFill>
                  <a:srgbClr val="000000"/>
                </a:solidFill>
                <a:latin typeface="Now Medium"/>
                <a:ea typeface="Now Medium"/>
                <a:cs typeface="Now Medium"/>
                <a:sym typeface="Now Medium"/>
              </a:rPr>
              <a:t>ЖҰП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DAGZnr6IPcA</dc:identifier>
  <dcterms:modified xsi:type="dcterms:W3CDTF">2011-08-01T06:04:30Z</dcterms:modified>
  <cp:revision>1</cp:revision>
  <dc:title>Kindergarten Odd &amp; Even Sort</dc:title>
</cp:coreProperties>
</file>