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556500" cy="10693400"/>
  <p:notesSz cx="6858000" cy="9144000"/>
  <p:embeddedFontLst>
    <p:embeddedFont>
      <p:font typeface="League Spartan" charset="1" panose="00000800000000000000"/>
      <p:regular r:id="rId10"/>
    </p:embeddedFont>
    <p:embeddedFont>
      <p:font typeface="Glacial Indifference" charset="1" panose="000000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CE7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6217" y="312448"/>
            <a:ext cx="6887566" cy="10067105"/>
            <a:chOff x="0" y="0"/>
            <a:chExt cx="3418934" cy="49972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418934" cy="4997233"/>
            </a:xfrm>
            <a:custGeom>
              <a:avLst/>
              <a:gdLst/>
              <a:ahLst/>
              <a:cxnLst/>
              <a:rect r="r" b="b" t="t" l="l"/>
              <a:pathLst>
                <a:path h="4997233" w="3418934">
                  <a:moveTo>
                    <a:pt x="3294474" y="4997233"/>
                  </a:moveTo>
                  <a:lnTo>
                    <a:pt x="124460" y="4997233"/>
                  </a:lnTo>
                  <a:cubicBezTo>
                    <a:pt x="55880" y="4997233"/>
                    <a:pt x="0" y="4941353"/>
                    <a:pt x="0" y="48727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294474" y="0"/>
                  </a:lnTo>
                  <a:cubicBezTo>
                    <a:pt x="3363054" y="0"/>
                    <a:pt x="3418934" y="55880"/>
                    <a:pt x="3418934" y="124460"/>
                  </a:cubicBezTo>
                  <a:lnTo>
                    <a:pt x="3418934" y="4872773"/>
                  </a:lnTo>
                  <a:cubicBezTo>
                    <a:pt x="3418934" y="4941353"/>
                    <a:pt x="3363054" y="4997233"/>
                    <a:pt x="3294474" y="499723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37012" y="1609956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869214" y="1609956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5101415" y="1609956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37012" y="3755379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869214" y="3755379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101415" y="3755379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37012" y="5915531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2869214" y="5915531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101415" y="5915531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637012" y="8064555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869214" y="8064555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5101415" y="8064555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726531" y="491125"/>
            <a:ext cx="6056025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spc="167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Уақытты Айту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56000" y="1248045"/>
            <a:ext cx="6048000" cy="266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Уақытты көрсету үшін сағаттардағы қолдарды оқып, сызыңыз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72866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Сағат жеті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72866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Тоғыз жарым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00523" y="9770315"/>
            <a:ext cx="1727701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Он екiге он бес минут қалды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72866" y="5479921"/>
            <a:ext cx="1583016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Алтыдан он бес минут өтті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041337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Сағат төрт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988492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Алты жарым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988492" y="9770315"/>
            <a:ext cx="1583016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Беске он бес минут қалды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765435" y="5479921"/>
            <a:ext cx="2029129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Он бірден он бес минут өтт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309808" y="3357869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Сағат он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351131" y="7628945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Үш жарым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351131" y="9770315"/>
            <a:ext cx="1390102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Бірге он бес минут қалды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280340" y="5479921"/>
            <a:ext cx="1531685" cy="54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Екіден он бес минут өтті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8D8D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6217" y="312448"/>
            <a:ext cx="6887566" cy="10067105"/>
            <a:chOff x="0" y="0"/>
            <a:chExt cx="3418934" cy="49972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418934" cy="4997233"/>
            </a:xfrm>
            <a:custGeom>
              <a:avLst/>
              <a:gdLst/>
              <a:ahLst/>
              <a:cxnLst/>
              <a:rect r="r" b="b" t="t" l="l"/>
              <a:pathLst>
                <a:path h="4997233" w="3418934">
                  <a:moveTo>
                    <a:pt x="3294474" y="4997233"/>
                  </a:moveTo>
                  <a:lnTo>
                    <a:pt x="124460" y="4997233"/>
                  </a:lnTo>
                  <a:cubicBezTo>
                    <a:pt x="55880" y="4997233"/>
                    <a:pt x="0" y="4941353"/>
                    <a:pt x="0" y="48727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294474" y="0"/>
                  </a:lnTo>
                  <a:cubicBezTo>
                    <a:pt x="3363054" y="0"/>
                    <a:pt x="3418934" y="55880"/>
                    <a:pt x="3418934" y="124460"/>
                  </a:cubicBezTo>
                  <a:lnTo>
                    <a:pt x="3418934" y="4872773"/>
                  </a:lnTo>
                  <a:cubicBezTo>
                    <a:pt x="3418934" y="4941353"/>
                    <a:pt x="3363054" y="4997233"/>
                    <a:pt x="3294474" y="499723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37012" y="1609956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869214" y="1609956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5101415" y="1609956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37012" y="3755379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2869214" y="3755379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101415" y="3755379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637012" y="5915531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2869214" y="5915531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5101415" y="5915531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637012" y="8064555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869214" y="8064555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2" y="0"/>
                </a:lnTo>
                <a:lnTo>
                  <a:pt x="1821572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5101415" y="8064555"/>
            <a:ext cx="1821573" cy="1821573"/>
          </a:xfrm>
          <a:custGeom>
            <a:avLst/>
            <a:gdLst/>
            <a:ahLst/>
            <a:cxnLst/>
            <a:rect r="r" b="b" t="t" l="l"/>
            <a:pathLst>
              <a:path h="1821573" w="1821573">
                <a:moveTo>
                  <a:pt x="0" y="0"/>
                </a:moveTo>
                <a:lnTo>
                  <a:pt x="1821573" y="0"/>
                </a:lnTo>
                <a:lnTo>
                  <a:pt x="1821573" y="1821573"/>
                </a:lnTo>
                <a:lnTo>
                  <a:pt x="0" y="18215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726531" y="491125"/>
            <a:ext cx="6056025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spc="167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Telling The Time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56000" y="1248045"/>
            <a:ext cx="6048000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Read and draw the hands on the clocks to show the time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72866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Seven o'clock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72866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nine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00523" y="9770315"/>
            <a:ext cx="1727701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twelve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72866" y="5479921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six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041337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Four o'clock 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988492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six 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988492" y="977031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five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765435" y="5479921"/>
            <a:ext cx="2029129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eleven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309808" y="3357869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 o'clock 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351131" y="7628945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three 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351131" y="9770315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one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280340" y="5479921"/>
            <a:ext cx="1531685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two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CCE7E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6217" y="312448"/>
            <a:ext cx="6887566" cy="10067105"/>
            <a:chOff x="0" y="0"/>
            <a:chExt cx="3418934" cy="49972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418934" cy="4997233"/>
            </a:xfrm>
            <a:custGeom>
              <a:avLst/>
              <a:gdLst/>
              <a:ahLst/>
              <a:cxnLst/>
              <a:rect r="r" b="b" t="t" l="l"/>
              <a:pathLst>
                <a:path h="4997233" w="3418934">
                  <a:moveTo>
                    <a:pt x="3294474" y="4997233"/>
                  </a:moveTo>
                  <a:lnTo>
                    <a:pt x="124460" y="4997233"/>
                  </a:lnTo>
                  <a:cubicBezTo>
                    <a:pt x="55880" y="4997233"/>
                    <a:pt x="0" y="4941353"/>
                    <a:pt x="0" y="48727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294474" y="0"/>
                  </a:lnTo>
                  <a:cubicBezTo>
                    <a:pt x="3363054" y="0"/>
                    <a:pt x="3418934" y="55880"/>
                    <a:pt x="3418934" y="124460"/>
                  </a:cubicBezTo>
                  <a:lnTo>
                    <a:pt x="3418934" y="4872773"/>
                  </a:lnTo>
                  <a:cubicBezTo>
                    <a:pt x="3418934" y="4941353"/>
                    <a:pt x="3363054" y="4997233"/>
                    <a:pt x="3294474" y="499723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63112" y="1609956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931583" y="1609956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5144921" y="1609956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44921" y="3755379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144921" y="5934581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144921" y="8083605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2931583" y="8083605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663112" y="8083605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931583" y="5934581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663112" y="5934581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931583" y="3755379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663112" y="3755379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726531" y="491125"/>
            <a:ext cx="6056025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spc="167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Telling The Time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56000" y="1248045"/>
            <a:ext cx="6048000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Read and draw the hands on the clocks to show the time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72866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Seven o'clock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72866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nine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00523" y="9770315"/>
            <a:ext cx="1727701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twelve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72866" y="5479921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six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041337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Four o'clock 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988492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six 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988492" y="977031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five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765435" y="5479921"/>
            <a:ext cx="2029129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eleven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309808" y="3357869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 o'clock 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351131" y="7628945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three 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351131" y="9770315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one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280340" y="5479921"/>
            <a:ext cx="1531685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two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8D8D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336217" y="312448"/>
            <a:ext cx="6887566" cy="10067105"/>
            <a:chOff x="0" y="0"/>
            <a:chExt cx="3418934" cy="49972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418934" cy="4997233"/>
            </a:xfrm>
            <a:custGeom>
              <a:avLst/>
              <a:gdLst/>
              <a:ahLst/>
              <a:cxnLst/>
              <a:rect r="r" b="b" t="t" l="l"/>
              <a:pathLst>
                <a:path h="4997233" w="3418934">
                  <a:moveTo>
                    <a:pt x="3294474" y="4997233"/>
                  </a:moveTo>
                  <a:lnTo>
                    <a:pt x="124460" y="4997233"/>
                  </a:lnTo>
                  <a:cubicBezTo>
                    <a:pt x="55880" y="4997233"/>
                    <a:pt x="0" y="4941353"/>
                    <a:pt x="0" y="4872773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3294474" y="0"/>
                  </a:lnTo>
                  <a:cubicBezTo>
                    <a:pt x="3363054" y="0"/>
                    <a:pt x="3418934" y="55880"/>
                    <a:pt x="3418934" y="124460"/>
                  </a:cubicBezTo>
                  <a:lnTo>
                    <a:pt x="3418934" y="4872773"/>
                  </a:lnTo>
                  <a:cubicBezTo>
                    <a:pt x="3418934" y="4941353"/>
                    <a:pt x="3363054" y="4997233"/>
                    <a:pt x="3294474" y="4997233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663112" y="1609956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931583" y="1609956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5144921" y="1609956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5144921" y="3755379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144921" y="5934581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5144921" y="8083605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2931583" y="8083605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663112" y="8083605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931583" y="5934581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663112" y="5934581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2931583" y="3755379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663112" y="3755379"/>
            <a:ext cx="1802523" cy="1802523"/>
          </a:xfrm>
          <a:custGeom>
            <a:avLst/>
            <a:gdLst/>
            <a:ahLst/>
            <a:cxnLst/>
            <a:rect r="r" b="b" t="t" l="l"/>
            <a:pathLst>
              <a:path h="1802523" w="1802523">
                <a:moveTo>
                  <a:pt x="0" y="0"/>
                </a:moveTo>
                <a:lnTo>
                  <a:pt x="1802523" y="0"/>
                </a:lnTo>
                <a:lnTo>
                  <a:pt x="1802523" y="1802523"/>
                </a:lnTo>
                <a:lnTo>
                  <a:pt x="0" y="180252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16" id="16"/>
          <p:cNvSpPr txBox="true"/>
          <p:nvPr/>
        </p:nvSpPr>
        <p:spPr>
          <a:xfrm rot="0">
            <a:off x="726531" y="491125"/>
            <a:ext cx="6056025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spc="167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Telling The Time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756000" y="1248045"/>
            <a:ext cx="6048000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Read and draw the hands on the clocks to show the time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772866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Seven o'clock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72866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nine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00523" y="9770315"/>
            <a:ext cx="1727701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twelve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772866" y="5479921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six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041337" y="3357869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Four o'clock 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2988492" y="762894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six 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2988492" y="9770315"/>
            <a:ext cx="1583016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five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2765435" y="5479921"/>
            <a:ext cx="2029129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eleven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309808" y="3357869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Ten o'clock 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351131" y="7628945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Half past three 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351131" y="9770315"/>
            <a:ext cx="1390102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to one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280340" y="5479921"/>
            <a:ext cx="1531685" cy="2736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Quarter past two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DAGZslU9Amg</dc:identifier>
  <dcterms:modified xsi:type="dcterms:W3CDTF">2011-08-01T06:04:30Z</dcterms:modified>
  <cp:revision>1</cp:revision>
  <dc:title>Light Blue Telling The Time Worksheet</dc:title>
</cp:coreProperties>
</file>