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693400"/>
  <p:notesSz cx="6858000" cy="9144000"/>
  <p:embeddedFontLst>
    <p:embeddedFont>
      <p:font typeface="Atma Bold" charset="1" panose="00000000000000000000"/>
      <p:regular r:id="rId10"/>
    </p:embeddedFont>
    <p:embeddedFont>
      <p:font typeface="Quicksand Medium" charset="1" panose="000006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35.png" Type="http://schemas.openxmlformats.org/officeDocument/2006/relationships/image"/><Relationship Id="rId13" Target="../media/image36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16" Target="../media/image39.png" Type="http://schemas.openxmlformats.org/officeDocument/2006/relationships/image"/><Relationship Id="rId17" Target="../media/image40.svg" Type="http://schemas.openxmlformats.org/officeDocument/2006/relationships/image"/><Relationship Id="rId18" Target="../media/image41.png" Type="http://schemas.openxmlformats.org/officeDocument/2006/relationships/image"/><Relationship Id="rId19" Target="../media/image42.svg" Type="http://schemas.openxmlformats.org/officeDocument/2006/relationships/image"/><Relationship Id="rId2" Target="../media/image25.png" Type="http://schemas.openxmlformats.org/officeDocument/2006/relationships/image"/><Relationship Id="rId20" Target="../media/image43.png" Type="http://schemas.openxmlformats.org/officeDocument/2006/relationships/image"/><Relationship Id="rId21" Target="../media/image44.svg" Type="http://schemas.openxmlformats.org/officeDocument/2006/relationships/image"/><Relationship Id="rId22" Target="../media/image45.png" Type="http://schemas.openxmlformats.org/officeDocument/2006/relationships/image"/><Relationship Id="rId23" Target="../media/image46.svg" Type="http://schemas.openxmlformats.org/officeDocument/2006/relationships/image"/><Relationship Id="rId24" Target="../media/image47.png" Type="http://schemas.openxmlformats.org/officeDocument/2006/relationships/image"/><Relationship Id="rId25" Target="../media/image48.sv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12" Target="../media/image59.png" Type="http://schemas.openxmlformats.org/officeDocument/2006/relationships/image"/><Relationship Id="rId13" Target="../media/image60.svg" Type="http://schemas.openxmlformats.org/officeDocument/2006/relationships/image"/><Relationship Id="rId14" Target="../media/image61.png" Type="http://schemas.openxmlformats.org/officeDocument/2006/relationships/image"/><Relationship Id="rId15" Target="../media/image62.svg" Type="http://schemas.openxmlformats.org/officeDocument/2006/relationships/image"/><Relationship Id="rId16" Target="../media/image63.png" Type="http://schemas.openxmlformats.org/officeDocument/2006/relationships/image"/><Relationship Id="rId17" Target="../media/image64.svg" Type="http://schemas.openxmlformats.org/officeDocument/2006/relationships/image"/><Relationship Id="rId18" Target="../media/image65.png" Type="http://schemas.openxmlformats.org/officeDocument/2006/relationships/image"/><Relationship Id="rId19" Target="../media/image66.svg" Type="http://schemas.openxmlformats.org/officeDocument/2006/relationships/image"/><Relationship Id="rId2" Target="../media/image49.png" Type="http://schemas.openxmlformats.org/officeDocument/2006/relationships/image"/><Relationship Id="rId20" Target="../media/image67.png" Type="http://schemas.openxmlformats.org/officeDocument/2006/relationships/image"/><Relationship Id="rId21" Target="../media/image68.svg" Type="http://schemas.openxmlformats.org/officeDocument/2006/relationships/image"/><Relationship Id="rId22" Target="../media/image69.png" Type="http://schemas.openxmlformats.org/officeDocument/2006/relationships/image"/><Relationship Id="rId23" Target="../media/image70.svg" Type="http://schemas.openxmlformats.org/officeDocument/2006/relationships/image"/><Relationship Id="rId24" Target="../media/image71.png" Type="http://schemas.openxmlformats.org/officeDocument/2006/relationships/image"/><Relationship Id="rId25" Target="../media/image72.sv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55.png" Type="http://schemas.openxmlformats.org/officeDocument/2006/relationships/image"/><Relationship Id="rId9" Target="../media/image5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1.png" Type="http://schemas.openxmlformats.org/officeDocument/2006/relationships/image"/><Relationship Id="rId11" Target="../media/image82.svg" Type="http://schemas.openxmlformats.org/officeDocument/2006/relationships/image"/><Relationship Id="rId12" Target="../media/image83.png" Type="http://schemas.openxmlformats.org/officeDocument/2006/relationships/image"/><Relationship Id="rId13" Target="../media/image84.svg" Type="http://schemas.openxmlformats.org/officeDocument/2006/relationships/image"/><Relationship Id="rId14" Target="../media/image85.png" Type="http://schemas.openxmlformats.org/officeDocument/2006/relationships/image"/><Relationship Id="rId15" Target="../media/image86.svg" Type="http://schemas.openxmlformats.org/officeDocument/2006/relationships/image"/><Relationship Id="rId16" Target="../media/image87.png" Type="http://schemas.openxmlformats.org/officeDocument/2006/relationships/image"/><Relationship Id="rId17" Target="../media/image88.svg" Type="http://schemas.openxmlformats.org/officeDocument/2006/relationships/image"/><Relationship Id="rId18" Target="../media/image89.png" Type="http://schemas.openxmlformats.org/officeDocument/2006/relationships/image"/><Relationship Id="rId19" Target="../media/image90.svg" Type="http://schemas.openxmlformats.org/officeDocument/2006/relationships/image"/><Relationship Id="rId2" Target="../media/image73.png" Type="http://schemas.openxmlformats.org/officeDocument/2006/relationships/image"/><Relationship Id="rId20" Target="../media/image91.png" Type="http://schemas.openxmlformats.org/officeDocument/2006/relationships/image"/><Relationship Id="rId21" Target="../media/image92.svg" Type="http://schemas.openxmlformats.org/officeDocument/2006/relationships/image"/><Relationship Id="rId22" Target="../media/image93.png" Type="http://schemas.openxmlformats.org/officeDocument/2006/relationships/image"/><Relationship Id="rId23" Target="../media/image94.svg" Type="http://schemas.openxmlformats.org/officeDocument/2006/relationships/image"/><Relationship Id="rId24" Target="../media/image95.png" Type="http://schemas.openxmlformats.org/officeDocument/2006/relationships/image"/><Relationship Id="rId25" Target="../media/image96.svg" Type="http://schemas.openxmlformats.org/officeDocument/2006/relationships/image"/><Relationship Id="rId3" Target="../media/image74.svg" Type="http://schemas.openxmlformats.org/officeDocument/2006/relationships/image"/><Relationship Id="rId4" Target="../media/image75.png" Type="http://schemas.openxmlformats.org/officeDocument/2006/relationships/image"/><Relationship Id="rId5" Target="../media/image76.svg" Type="http://schemas.openxmlformats.org/officeDocument/2006/relationships/image"/><Relationship Id="rId6" Target="../media/image77.png" Type="http://schemas.openxmlformats.org/officeDocument/2006/relationships/image"/><Relationship Id="rId7" Target="../media/image78.svg" Type="http://schemas.openxmlformats.org/officeDocument/2006/relationships/image"/><Relationship Id="rId8" Target="../media/image79.png" Type="http://schemas.openxmlformats.org/officeDocument/2006/relationships/image"/><Relationship Id="rId9" Target="../media/image8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911" y="2559594"/>
            <a:ext cx="6522178" cy="7582100"/>
            <a:chOff x="0" y="0"/>
            <a:chExt cx="2679379" cy="31148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656519" cy="3086866"/>
            </a:xfrm>
            <a:custGeom>
              <a:avLst/>
              <a:gdLst/>
              <a:ahLst/>
              <a:cxnLst/>
              <a:rect r="r" b="b" t="t" l="l"/>
              <a:pathLst>
                <a:path h="3086866" w="2656519">
                  <a:moveTo>
                    <a:pt x="2656519" y="3086866"/>
                  </a:moveTo>
                  <a:lnTo>
                    <a:pt x="0" y="3079246"/>
                  </a:lnTo>
                  <a:lnTo>
                    <a:pt x="0" y="1083833"/>
                  </a:lnTo>
                  <a:lnTo>
                    <a:pt x="17780" y="19050"/>
                  </a:lnTo>
                  <a:lnTo>
                    <a:pt x="1322566" y="0"/>
                  </a:lnTo>
                  <a:lnTo>
                    <a:pt x="26374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2685729" cy="3113536"/>
            </a:xfrm>
            <a:custGeom>
              <a:avLst/>
              <a:gdLst/>
              <a:ahLst/>
              <a:cxnLst/>
              <a:rect r="r" b="b" t="t" l="l"/>
              <a:pathLst>
                <a:path h="3113536" w="2685729">
                  <a:moveTo>
                    <a:pt x="2651439" y="21590"/>
                  </a:moveTo>
                  <a:cubicBezTo>
                    <a:pt x="2652709" y="34290"/>
                    <a:pt x="2652709" y="44450"/>
                    <a:pt x="2653979" y="54610"/>
                  </a:cubicBezTo>
                  <a:cubicBezTo>
                    <a:pt x="2656519" y="110567"/>
                    <a:pt x="2657789" y="177508"/>
                    <a:pt x="2660329" y="242059"/>
                  </a:cubicBezTo>
                  <a:cubicBezTo>
                    <a:pt x="2660329" y="335299"/>
                    <a:pt x="2673029" y="2173796"/>
                    <a:pt x="2679379" y="2267035"/>
                  </a:cubicBezTo>
                  <a:cubicBezTo>
                    <a:pt x="2685729" y="2408090"/>
                    <a:pt x="2681919" y="2551536"/>
                    <a:pt x="2681919" y="2692591"/>
                  </a:cubicBezTo>
                  <a:cubicBezTo>
                    <a:pt x="2681919" y="2816911"/>
                    <a:pt x="2683189" y="2931667"/>
                    <a:pt x="2684459" y="3052576"/>
                  </a:cubicBezTo>
                  <a:cubicBezTo>
                    <a:pt x="2684459" y="3074166"/>
                    <a:pt x="2684459" y="3088136"/>
                    <a:pt x="2684459" y="3112266"/>
                  </a:cubicBezTo>
                  <a:cubicBezTo>
                    <a:pt x="2661599" y="3112266"/>
                    <a:pt x="2641279" y="3113536"/>
                    <a:pt x="2617809" y="3112266"/>
                  </a:cubicBezTo>
                  <a:cubicBezTo>
                    <a:pt x="2485193" y="3107186"/>
                    <a:pt x="2350537" y="3113536"/>
                    <a:pt x="2217921" y="3108456"/>
                  </a:cubicBezTo>
                  <a:cubicBezTo>
                    <a:pt x="2138352" y="3104646"/>
                    <a:pt x="2060822" y="3107186"/>
                    <a:pt x="1981253" y="3104646"/>
                  </a:cubicBezTo>
                  <a:cubicBezTo>
                    <a:pt x="1944528" y="3103376"/>
                    <a:pt x="1907804" y="3102106"/>
                    <a:pt x="1871080" y="3100836"/>
                  </a:cubicBezTo>
                  <a:cubicBezTo>
                    <a:pt x="1848637" y="3100836"/>
                    <a:pt x="1828235" y="3102106"/>
                    <a:pt x="1805792" y="3102106"/>
                  </a:cubicBezTo>
                  <a:cubicBezTo>
                    <a:pt x="1748665" y="3100836"/>
                    <a:pt x="1591566" y="3102106"/>
                    <a:pt x="1534440" y="3100836"/>
                  </a:cubicBezTo>
                  <a:cubicBezTo>
                    <a:pt x="1493635" y="3099566"/>
                    <a:pt x="677537" y="3108456"/>
                    <a:pt x="636732" y="3107186"/>
                  </a:cubicBezTo>
                  <a:cubicBezTo>
                    <a:pt x="626531" y="3107186"/>
                    <a:pt x="614290" y="3108456"/>
                    <a:pt x="604088" y="3108456"/>
                  </a:cubicBezTo>
                  <a:cubicBezTo>
                    <a:pt x="579605" y="3108456"/>
                    <a:pt x="557163" y="3109726"/>
                    <a:pt x="532680" y="3109726"/>
                  </a:cubicBezTo>
                  <a:cubicBezTo>
                    <a:pt x="471473" y="3109726"/>
                    <a:pt x="412305" y="3108456"/>
                    <a:pt x="351098" y="3107186"/>
                  </a:cubicBezTo>
                  <a:cubicBezTo>
                    <a:pt x="314374" y="3105916"/>
                    <a:pt x="277649" y="3104646"/>
                    <a:pt x="242965" y="3103376"/>
                  </a:cubicBezTo>
                  <a:cubicBezTo>
                    <a:pt x="177677" y="3102106"/>
                    <a:pt x="112390" y="3100836"/>
                    <a:pt x="48260" y="3100836"/>
                  </a:cubicBezTo>
                  <a:cubicBezTo>
                    <a:pt x="38100" y="3100836"/>
                    <a:pt x="29210" y="3100836"/>
                    <a:pt x="19050" y="3099566"/>
                  </a:cubicBezTo>
                  <a:cubicBezTo>
                    <a:pt x="10160" y="3098296"/>
                    <a:pt x="5080" y="3091946"/>
                    <a:pt x="7620" y="3083056"/>
                  </a:cubicBezTo>
                  <a:cubicBezTo>
                    <a:pt x="16510" y="3051206"/>
                    <a:pt x="12700" y="2991437"/>
                    <a:pt x="11430" y="2929276"/>
                  </a:cubicBezTo>
                  <a:cubicBezTo>
                    <a:pt x="10160" y="2802566"/>
                    <a:pt x="6350" y="2678246"/>
                    <a:pt x="7620" y="2551536"/>
                  </a:cubicBezTo>
                  <a:cubicBezTo>
                    <a:pt x="5080" y="2393746"/>
                    <a:pt x="0" y="440492"/>
                    <a:pt x="7620" y="280311"/>
                  </a:cubicBezTo>
                  <a:cubicBezTo>
                    <a:pt x="8890" y="249231"/>
                    <a:pt x="7620" y="215760"/>
                    <a:pt x="8890" y="184680"/>
                  </a:cubicBezTo>
                  <a:cubicBezTo>
                    <a:pt x="10160" y="134474"/>
                    <a:pt x="12700" y="794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84" y="30480"/>
                    <a:pt x="94027" y="29210"/>
                  </a:cubicBezTo>
                  <a:cubicBezTo>
                    <a:pt x="149114" y="25400"/>
                    <a:pt x="204201" y="22860"/>
                    <a:pt x="261327" y="20320"/>
                  </a:cubicBezTo>
                  <a:cubicBezTo>
                    <a:pt x="300092" y="17780"/>
                    <a:pt x="338857" y="16510"/>
                    <a:pt x="375581" y="13970"/>
                  </a:cubicBezTo>
                  <a:cubicBezTo>
                    <a:pt x="412306" y="11430"/>
                    <a:pt x="451070" y="8890"/>
                    <a:pt x="487795" y="8890"/>
                  </a:cubicBezTo>
                  <a:cubicBezTo>
                    <a:pt x="528599" y="7620"/>
                    <a:pt x="569404" y="10160"/>
                    <a:pt x="610209" y="8890"/>
                  </a:cubicBezTo>
                  <a:cubicBezTo>
                    <a:pt x="661215" y="8890"/>
                    <a:pt x="1585446" y="6350"/>
                    <a:pt x="1636452" y="5080"/>
                  </a:cubicBezTo>
                  <a:cubicBezTo>
                    <a:pt x="1685418" y="3810"/>
                    <a:pt x="1734383" y="2540"/>
                    <a:pt x="1785390" y="2540"/>
                  </a:cubicBezTo>
                  <a:cubicBezTo>
                    <a:pt x="1869040" y="1270"/>
                    <a:pt x="1950649" y="0"/>
                    <a:pt x="2034299" y="0"/>
                  </a:cubicBezTo>
                  <a:cubicBezTo>
                    <a:pt x="2068983" y="0"/>
                    <a:pt x="2105708" y="2540"/>
                    <a:pt x="2140392" y="2540"/>
                  </a:cubicBezTo>
                  <a:cubicBezTo>
                    <a:pt x="2236283" y="3810"/>
                    <a:pt x="2334215" y="5080"/>
                    <a:pt x="2430106" y="7620"/>
                  </a:cubicBezTo>
                  <a:cubicBezTo>
                    <a:pt x="2481113" y="8890"/>
                    <a:pt x="2532119" y="12700"/>
                    <a:pt x="2583125" y="16510"/>
                  </a:cubicBezTo>
                  <a:cubicBezTo>
                    <a:pt x="2595366" y="16510"/>
                    <a:pt x="2607608" y="16510"/>
                    <a:pt x="2617809" y="16510"/>
                  </a:cubicBezTo>
                  <a:cubicBezTo>
                    <a:pt x="2632389" y="17780"/>
                    <a:pt x="2641279" y="20320"/>
                    <a:pt x="2651439" y="21590"/>
                  </a:cubicBezTo>
                  <a:close/>
                  <a:moveTo>
                    <a:pt x="2661599" y="3095756"/>
                  </a:moveTo>
                  <a:cubicBezTo>
                    <a:pt x="2662869" y="3079246"/>
                    <a:pt x="2664139" y="3066546"/>
                    <a:pt x="2664139" y="3053846"/>
                  </a:cubicBezTo>
                  <a:cubicBezTo>
                    <a:pt x="2662869" y="2919714"/>
                    <a:pt x="2661599" y="2793003"/>
                    <a:pt x="2661599" y="2656730"/>
                  </a:cubicBezTo>
                  <a:cubicBezTo>
                    <a:pt x="2661599" y="2594570"/>
                    <a:pt x="2664139" y="2532410"/>
                    <a:pt x="2662869" y="2470250"/>
                  </a:cubicBezTo>
                  <a:cubicBezTo>
                    <a:pt x="2662869" y="2412872"/>
                    <a:pt x="2661599" y="2353103"/>
                    <a:pt x="2660329" y="2295724"/>
                  </a:cubicBezTo>
                  <a:cubicBezTo>
                    <a:pt x="2655249" y="2207266"/>
                    <a:pt x="2643819" y="375941"/>
                    <a:pt x="2643819" y="287483"/>
                  </a:cubicBezTo>
                  <a:cubicBezTo>
                    <a:pt x="2641279" y="213370"/>
                    <a:pt x="2638739" y="136865"/>
                    <a:pt x="2636199" y="63500"/>
                  </a:cubicBezTo>
                  <a:cubicBezTo>
                    <a:pt x="2634929" y="44450"/>
                    <a:pt x="2633659" y="43180"/>
                    <a:pt x="2611688" y="41910"/>
                  </a:cubicBezTo>
                  <a:cubicBezTo>
                    <a:pt x="2605567" y="41910"/>
                    <a:pt x="2601487" y="41910"/>
                    <a:pt x="2595366" y="40640"/>
                  </a:cubicBezTo>
                  <a:cubicBezTo>
                    <a:pt x="2544360" y="36830"/>
                    <a:pt x="2491314" y="31750"/>
                    <a:pt x="2440308" y="30480"/>
                  </a:cubicBezTo>
                  <a:cubicBezTo>
                    <a:pt x="2315853" y="26670"/>
                    <a:pt x="2189358" y="25400"/>
                    <a:pt x="2064903" y="22860"/>
                  </a:cubicBezTo>
                  <a:cubicBezTo>
                    <a:pt x="2046541" y="22860"/>
                    <a:pt x="2026138" y="22860"/>
                    <a:pt x="2007776" y="22860"/>
                  </a:cubicBezTo>
                  <a:cubicBezTo>
                    <a:pt x="1977172" y="22860"/>
                    <a:pt x="1946569" y="22860"/>
                    <a:pt x="1918005" y="22860"/>
                  </a:cubicBezTo>
                  <a:cubicBezTo>
                    <a:pt x="1852718" y="22860"/>
                    <a:pt x="1787430" y="22860"/>
                    <a:pt x="1724182" y="24130"/>
                  </a:cubicBezTo>
                  <a:cubicBezTo>
                    <a:pt x="1669096" y="25400"/>
                    <a:pt x="740785" y="29210"/>
                    <a:pt x="685698" y="29210"/>
                  </a:cubicBezTo>
                  <a:cubicBezTo>
                    <a:pt x="595927" y="29210"/>
                    <a:pt x="506157" y="26670"/>
                    <a:pt x="416386" y="33020"/>
                  </a:cubicBezTo>
                  <a:cubicBezTo>
                    <a:pt x="369460" y="36830"/>
                    <a:pt x="324575" y="36830"/>
                    <a:pt x="279690" y="38100"/>
                  </a:cubicBezTo>
                  <a:cubicBezTo>
                    <a:pt x="202160" y="41910"/>
                    <a:pt x="124631" y="45720"/>
                    <a:pt x="49530" y="50800"/>
                  </a:cubicBezTo>
                  <a:cubicBezTo>
                    <a:pt x="36830" y="50800"/>
                    <a:pt x="34290" y="53340"/>
                    <a:pt x="33020" y="72315"/>
                  </a:cubicBezTo>
                  <a:cubicBezTo>
                    <a:pt x="31750" y="115348"/>
                    <a:pt x="31750" y="158382"/>
                    <a:pt x="30480" y="201416"/>
                  </a:cubicBezTo>
                  <a:cubicBezTo>
                    <a:pt x="29210" y="273139"/>
                    <a:pt x="26670" y="342471"/>
                    <a:pt x="25400" y="414194"/>
                  </a:cubicBezTo>
                  <a:cubicBezTo>
                    <a:pt x="20320" y="490698"/>
                    <a:pt x="26670" y="2360275"/>
                    <a:pt x="29210" y="2436779"/>
                  </a:cubicBezTo>
                  <a:cubicBezTo>
                    <a:pt x="29210" y="2518065"/>
                    <a:pt x="29210" y="2601742"/>
                    <a:pt x="30480" y="2683028"/>
                  </a:cubicBezTo>
                  <a:cubicBezTo>
                    <a:pt x="30480" y="2742797"/>
                    <a:pt x="33020" y="2802566"/>
                    <a:pt x="33020" y="2862335"/>
                  </a:cubicBezTo>
                  <a:cubicBezTo>
                    <a:pt x="33020" y="2926886"/>
                    <a:pt x="33020" y="2991437"/>
                    <a:pt x="31750" y="3053846"/>
                  </a:cubicBezTo>
                  <a:cubicBezTo>
                    <a:pt x="31750" y="3057656"/>
                    <a:pt x="31750" y="3060196"/>
                    <a:pt x="31750" y="3064006"/>
                  </a:cubicBezTo>
                  <a:cubicBezTo>
                    <a:pt x="31750" y="3074166"/>
                    <a:pt x="35560" y="3077976"/>
                    <a:pt x="44450" y="3077976"/>
                  </a:cubicBezTo>
                  <a:cubicBezTo>
                    <a:pt x="65464" y="3077976"/>
                    <a:pt x="94027" y="3079246"/>
                    <a:pt x="120551" y="3079246"/>
                  </a:cubicBezTo>
                  <a:cubicBezTo>
                    <a:pt x="159315" y="3079246"/>
                    <a:pt x="200120" y="3076706"/>
                    <a:pt x="238885" y="3079246"/>
                  </a:cubicBezTo>
                  <a:cubicBezTo>
                    <a:pt x="302132" y="3083056"/>
                    <a:pt x="365380" y="3085596"/>
                    <a:pt x="428627" y="3084326"/>
                  </a:cubicBezTo>
                  <a:cubicBezTo>
                    <a:pt x="469432" y="3083056"/>
                    <a:pt x="508197" y="3085596"/>
                    <a:pt x="549002" y="3085596"/>
                  </a:cubicBezTo>
                  <a:cubicBezTo>
                    <a:pt x="608169" y="3085596"/>
                    <a:pt x="667336" y="3084326"/>
                    <a:pt x="726503" y="3085596"/>
                  </a:cubicBezTo>
                  <a:cubicBezTo>
                    <a:pt x="814233" y="3086866"/>
                    <a:pt x="1777228" y="3076706"/>
                    <a:pt x="1866999" y="3079246"/>
                  </a:cubicBezTo>
                  <a:cubicBezTo>
                    <a:pt x="1905764" y="3080516"/>
                    <a:pt x="1944528" y="3081786"/>
                    <a:pt x="1981253" y="3081786"/>
                  </a:cubicBezTo>
                  <a:cubicBezTo>
                    <a:pt x="2048581" y="3084326"/>
                    <a:pt x="2113869" y="3080516"/>
                    <a:pt x="2181197" y="3084326"/>
                  </a:cubicBezTo>
                  <a:cubicBezTo>
                    <a:pt x="2236283" y="3086866"/>
                    <a:pt x="2291370" y="3086866"/>
                    <a:pt x="2346457" y="3089406"/>
                  </a:cubicBezTo>
                  <a:cubicBezTo>
                    <a:pt x="2428066" y="3093216"/>
                    <a:pt x="2509676" y="3095756"/>
                    <a:pt x="2591286" y="3097026"/>
                  </a:cubicBezTo>
                  <a:cubicBezTo>
                    <a:pt x="2621889" y="3097026"/>
                    <a:pt x="2641279" y="3095756"/>
                    <a:pt x="2661599" y="3095756"/>
                  </a:cubicBezTo>
                  <a:close/>
                </a:path>
              </a:pathLst>
            </a:custGeom>
            <a:solidFill>
              <a:srgbClr val="21C2CE"/>
            </a:solidFill>
          </p:spPr>
        </p:sp>
      </p:grpSp>
      <p:sp>
        <p:nvSpPr>
          <p:cNvPr name="AutoShape 5" id="5"/>
          <p:cNvSpPr/>
          <p:nvPr/>
        </p:nvSpPr>
        <p:spPr>
          <a:xfrm rot="5400000">
            <a:off x="-1043722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104220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18911" y="4418503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18911" y="6248839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18911" y="8079175"/>
            <a:ext cx="646991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99401" y="2810888"/>
            <a:ext cx="1315772" cy="1315772"/>
          </a:xfrm>
          <a:custGeom>
            <a:avLst/>
            <a:gdLst/>
            <a:ahLst/>
            <a:cxnLst/>
            <a:rect r="r" b="b" t="t" l="l"/>
            <a:pathLst>
              <a:path h="1315772" w="1315772">
                <a:moveTo>
                  <a:pt x="0" y="0"/>
                </a:moveTo>
                <a:lnTo>
                  <a:pt x="1315772" y="0"/>
                </a:lnTo>
                <a:lnTo>
                  <a:pt x="1315772" y="1315772"/>
                </a:lnTo>
                <a:lnTo>
                  <a:pt x="0" y="1315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337576" y="2869250"/>
            <a:ext cx="832584" cy="1315866"/>
          </a:xfrm>
          <a:custGeom>
            <a:avLst/>
            <a:gdLst/>
            <a:ahLst/>
            <a:cxnLst/>
            <a:rect r="r" b="b" t="t" l="l"/>
            <a:pathLst>
              <a:path h="1315866" w="832584">
                <a:moveTo>
                  <a:pt x="0" y="0"/>
                </a:moveTo>
                <a:lnTo>
                  <a:pt x="832585" y="0"/>
                </a:lnTo>
                <a:lnTo>
                  <a:pt x="832585" y="1315866"/>
                </a:lnTo>
                <a:lnTo>
                  <a:pt x="0" y="1315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321331" y="2927707"/>
            <a:ext cx="1198953" cy="1198953"/>
          </a:xfrm>
          <a:custGeom>
            <a:avLst/>
            <a:gdLst/>
            <a:ahLst/>
            <a:cxnLst/>
            <a:rect r="r" b="b" t="t" l="l"/>
            <a:pathLst>
              <a:path h="1198953" w="1198953">
                <a:moveTo>
                  <a:pt x="0" y="0"/>
                </a:moveTo>
                <a:lnTo>
                  <a:pt x="1198953" y="0"/>
                </a:lnTo>
                <a:lnTo>
                  <a:pt x="1198953" y="1198953"/>
                </a:lnTo>
                <a:lnTo>
                  <a:pt x="0" y="1198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01335" y="4741083"/>
            <a:ext cx="1044857" cy="1209835"/>
          </a:xfrm>
          <a:custGeom>
            <a:avLst/>
            <a:gdLst/>
            <a:ahLst/>
            <a:cxnLst/>
            <a:rect r="r" b="b" t="t" l="l"/>
            <a:pathLst>
              <a:path h="1209835" w="1044857">
                <a:moveTo>
                  <a:pt x="0" y="0"/>
                </a:moveTo>
                <a:lnTo>
                  <a:pt x="1044858" y="0"/>
                </a:lnTo>
                <a:lnTo>
                  <a:pt x="1044858" y="1209834"/>
                </a:lnTo>
                <a:lnTo>
                  <a:pt x="0" y="12098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55187" y="4810503"/>
            <a:ext cx="1347932" cy="1070994"/>
          </a:xfrm>
          <a:custGeom>
            <a:avLst/>
            <a:gdLst/>
            <a:ahLst/>
            <a:cxnLst/>
            <a:rect r="r" b="b" t="t" l="l"/>
            <a:pathLst>
              <a:path h="1070994" w="1347932">
                <a:moveTo>
                  <a:pt x="0" y="0"/>
                </a:moveTo>
                <a:lnTo>
                  <a:pt x="1347933" y="0"/>
                </a:lnTo>
                <a:lnTo>
                  <a:pt x="1347933" y="1070994"/>
                </a:lnTo>
                <a:lnTo>
                  <a:pt x="0" y="1070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38310" y="4668466"/>
            <a:ext cx="1364995" cy="1355068"/>
          </a:xfrm>
          <a:custGeom>
            <a:avLst/>
            <a:gdLst/>
            <a:ahLst/>
            <a:cxnLst/>
            <a:rect r="r" b="b" t="t" l="l"/>
            <a:pathLst>
              <a:path h="1355068" w="1364995">
                <a:moveTo>
                  <a:pt x="0" y="0"/>
                </a:moveTo>
                <a:lnTo>
                  <a:pt x="1364995" y="0"/>
                </a:lnTo>
                <a:lnTo>
                  <a:pt x="1364995" y="1355068"/>
                </a:lnTo>
                <a:lnTo>
                  <a:pt x="0" y="13550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412132" y="8391864"/>
            <a:ext cx="1062507" cy="1418395"/>
          </a:xfrm>
          <a:custGeom>
            <a:avLst/>
            <a:gdLst/>
            <a:ahLst/>
            <a:cxnLst/>
            <a:rect r="r" b="b" t="t" l="l"/>
            <a:pathLst>
              <a:path h="1418395" w="1062507">
                <a:moveTo>
                  <a:pt x="0" y="0"/>
                </a:moveTo>
                <a:lnTo>
                  <a:pt x="1062507" y="0"/>
                </a:lnTo>
                <a:lnTo>
                  <a:pt x="1062507" y="1418396"/>
                </a:lnTo>
                <a:lnTo>
                  <a:pt x="0" y="1418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9841" y="6484590"/>
            <a:ext cx="964597" cy="1381585"/>
          </a:xfrm>
          <a:custGeom>
            <a:avLst/>
            <a:gdLst/>
            <a:ahLst/>
            <a:cxnLst/>
            <a:rect r="r" b="b" t="t" l="l"/>
            <a:pathLst>
              <a:path h="1381585" w="964597">
                <a:moveTo>
                  <a:pt x="0" y="0"/>
                </a:moveTo>
                <a:lnTo>
                  <a:pt x="964598" y="0"/>
                </a:lnTo>
                <a:lnTo>
                  <a:pt x="964598" y="1381585"/>
                </a:lnTo>
                <a:lnTo>
                  <a:pt x="0" y="13815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560807" y="6550067"/>
            <a:ext cx="765156" cy="1302897"/>
          </a:xfrm>
          <a:custGeom>
            <a:avLst/>
            <a:gdLst/>
            <a:ahLst/>
            <a:cxnLst/>
            <a:rect r="r" b="b" t="t" l="l"/>
            <a:pathLst>
              <a:path h="1302897" w="765156">
                <a:moveTo>
                  <a:pt x="0" y="0"/>
                </a:moveTo>
                <a:lnTo>
                  <a:pt x="765156" y="0"/>
                </a:lnTo>
                <a:lnTo>
                  <a:pt x="765156" y="1302897"/>
                </a:lnTo>
                <a:lnTo>
                  <a:pt x="0" y="1302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121545" y="8470316"/>
            <a:ext cx="1316911" cy="1213952"/>
          </a:xfrm>
          <a:custGeom>
            <a:avLst/>
            <a:gdLst/>
            <a:ahLst/>
            <a:cxnLst/>
            <a:rect r="r" b="b" t="t" l="l"/>
            <a:pathLst>
              <a:path h="1213952" w="1316911">
                <a:moveTo>
                  <a:pt x="0" y="0"/>
                </a:moveTo>
                <a:lnTo>
                  <a:pt x="1316910" y="0"/>
                </a:lnTo>
                <a:lnTo>
                  <a:pt x="1316910" y="1213952"/>
                </a:lnTo>
                <a:lnTo>
                  <a:pt x="0" y="12139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034686" y="6550067"/>
            <a:ext cx="1403769" cy="1250631"/>
          </a:xfrm>
          <a:custGeom>
            <a:avLst/>
            <a:gdLst/>
            <a:ahLst/>
            <a:cxnLst/>
            <a:rect r="r" b="b" t="t" l="l"/>
            <a:pathLst>
              <a:path h="1250631" w="1403769">
                <a:moveTo>
                  <a:pt x="0" y="0"/>
                </a:moveTo>
                <a:lnTo>
                  <a:pt x="1403769" y="0"/>
                </a:lnTo>
                <a:lnTo>
                  <a:pt x="1403769" y="1250630"/>
                </a:lnTo>
                <a:lnTo>
                  <a:pt x="0" y="12506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61393" y="8470316"/>
            <a:ext cx="1261493" cy="1261493"/>
          </a:xfrm>
          <a:custGeom>
            <a:avLst/>
            <a:gdLst/>
            <a:ahLst/>
            <a:cxnLst/>
            <a:rect r="r" b="b" t="t" l="l"/>
            <a:pathLst>
              <a:path h="1261493" w="1261493">
                <a:moveTo>
                  <a:pt x="0" y="0"/>
                </a:moveTo>
                <a:lnTo>
                  <a:pt x="1261493" y="0"/>
                </a:lnTo>
                <a:lnTo>
                  <a:pt x="1261493" y="1261492"/>
                </a:lnTo>
                <a:lnTo>
                  <a:pt x="0" y="12614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2578" y="352126"/>
            <a:ext cx="6754843" cy="15855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2"/>
              </a:lnSpc>
            </a:pPr>
            <a:r>
              <a:rPr lang="en-US" sz="5593" b="true">
                <a:solidFill>
                  <a:srgbClr val="21C2CE"/>
                </a:solidFill>
                <a:latin typeface="Atma Bold"/>
                <a:ea typeface="Atma Bold"/>
                <a:cs typeface="Atma Bold"/>
                <a:sym typeface="Atma Bold"/>
              </a:rPr>
              <a:t>Пішінді Сәйкестендіру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5154" y="1934436"/>
            <a:ext cx="6048000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b="true" sz="1600">
                <a:solidFill>
                  <a:srgbClr val="4C2D26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Элементтерді кесіңіз, оларды араластырыңыз және пішіндерді сәйкестендіріңіз.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911" y="2559594"/>
            <a:ext cx="6522178" cy="7582100"/>
            <a:chOff x="0" y="0"/>
            <a:chExt cx="2679379" cy="31148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656519" cy="3086866"/>
            </a:xfrm>
            <a:custGeom>
              <a:avLst/>
              <a:gdLst/>
              <a:ahLst/>
              <a:cxnLst/>
              <a:rect r="r" b="b" t="t" l="l"/>
              <a:pathLst>
                <a:path h="3086866" w="2656519">
                  <a:moveTo>
                    <a:pt x="2656519" y="3086866"/>
                  </a:moveTo>
                  <a:lnTo>
                    <a:pt x="0" y="3079246"/>
                  </a:lnTo>
                  <a:lnTo>
                    <a:pt x="0" y="1083833"/>
                  </a:lnTo>
                  <a:lnTo>
                    <a:pt x="17780" y="19050"/>
                  </a:lnTo>
                  <a:lnTo>
                    <a:pt x="1322566" y="0"/>
                  </a:lnTo>
                  <a:lnTo>
                    <a:pt x="26374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2685729" cy="3113536"/>
            </a:xfrm>
            <a:custGeom>
              <a:avLst/>
              <a:gdLst/>
              <a:ahLst/>
              <a:cxnLst/>
              <a:rect r="r" b="b" t="t" l="l"/>
              <a:pathLst>
                <a:path h="3113536" w="2685729">
                  <a:moveTo>
                    <a:pt x="2651439" y="21590"/>
                  </a:moveTo>
                  <a:cubicBezTo>
                    <a:pt x="2652709" y="34290"/>
                    <a:pt x="2652709" y="44450"/>
                    <a:pt x="2653979" y="54610"/>
                  </a:cubicBezTo>
                  <a:cubicBezTo>
                    <a:pt x="2656519" y="110567"/>
                    <a:pt x="2657789" y="177508"/>
                    <a:pt x="2660329" y="242059"/>
                  </a:cubicBezTo>
                  <a:cubicBezTo>
                    <a:pt x="2660329" y="335299"/>
                    <a:pt x="2673029" y="2173796"/>
                    <a:pt x="2679379" y="2267035"/>
                  </a:cubicBezTo>
                  <a:cubicBezTo>
                    <a:pt x="2685729" y="2408090"/>
                    <a:pt x="2681919" y="2551536"/>
                    <a:pt x="2681919" y="2692591"/>
                  </a:cubicBezTo>
                  <a:cubicBezTo>
                    <a:pt x="2681919" y="2816911"/>
                    <a:pt x="2683189" y="2931667"/>
                    <a:pt x="2684459" y="3052576"/>
                  </a:cubicBezTo>
                  <a:cubicBezTo>
                    <a:pt x="2684459" y="3074166"/>
                    <a:pt x="2684459" y="3088136"/>
                    <a:pt x="2684459" y="3112266"/>
                  </a:cubicBezTo>
                  <a:cubicBezTo>
                    <a:pt x="2661599" y="3112266"/>
                    <a:pt x="2641279" y="3113536"/>
                    <a:pt x="2617809" y="3112266"/>
                  </a:cubicBezTo>
                  <a:cubicBezTo>
                    <a:pt x="2485193" y="3107186"/>
                    <a:pt x="2350537" y="3113536"/>
                    <a:pt x="2217921" y="3108456"/>
                  </a:cubicBezTo>
                  <a:cubicBezTo>
                    <a:pt x="2138352" y="3104646"/>
                    <a:pt x="2060822" y="3107186"/>
                    <a:pt x="1981253" y="3104646"/>
                  </a:cubicBezTo>
                  <a:cubicBezTo>
                    <a:pt x="1944528" y="3103376"/>
                    <a:pt x="1907804" y="3102106"/>
                    <a:pt x="1871080" y="3100836"/>
                  </a:cubicBezTo>
                  <a:cubicBezTo>
                    <a:pt x="1848637" y="3100836"/>
                    <a:pt x="1828235" y="3102106"/>
                    <a:pt x="1805792" y="3102106"/>
                  </a:cubicBezTo>
                  <a:cubicBezTo>
                    <a:pt x="1748665" y="3100836"/>
                    <a:pt x="1591566" y="3102106"/>
                    <a:pt x="1534440" y="3100836"/>
                  </a:cubicBezTo>
                  <a:cubicBezTo>
                    <a:pt x="1493635" y="3099566"/>
                    <a:pt x="677537" y="3108456"/>
                    <a:pt x="636732" y="3107186"/>
                  </a:cubicBezTo>
                  <a:cubicBezTo>
                    <a:pt x="626531" y="3107186"/>
                    <a:pt x="614290" y="3108456"/>
                    <a:pt x="604088" y="3108456"/>
                  </a:cubicBezTo>
                  <a:cubicBezTo>
                    <a:pt x="579605" y="3108456"/>
                    <a:pt x="557163" y="3109726"/>
                    <a:pt x="532680" y="3109726"/>
                  </a:cubicBezTo>
                  <a:cubicBezTo>
                    <a:pt x="471473" y="3109726"/>
                    <a:pt x="412305" y="3108456"/>
                    <a:pt x="351098" y="3107186"/>
                  </a:cubicBezTo>
                  <a:cubicBezTo>
                    <a:pt x="314374" y="3105916"/>
                    <a:pt x="277649" y="3104646"/>
                    <a:pt x="242965" y="3103376"/>
                  </a:cubicBezTo>
                  <a:cubicBezTo>
                    <a:pt x="177677" y="3102106"/>
                    <a:pt x="112390" y="3100836"/>
                    <a:pt x="48260" y="3100836"/>
                  </a:cubicBezTo>
                  <a:cubicBezTo>
                    <a:pt x="38100" y="3100836"/>
                    <a:pt x="29210" y="3100836"/>
                    <a:pt x="19050" y="3099566"/>
                  </a:cubicBezTo>
                  <a:cubicBezTo>
                    <a:pt x="10160" y="3098296"/>
                    <a:pt x="5080" y="3091946"/>
                    <a:pt x="7620" y="3083056"/>
                  </a:cubicBezTo>
                  <a:cubicBezTo>
                    <a:pt x="16510" y="3051206"/>
                    <a:pt x="12700" y="2991437"/>
                    <a:pt x="11430" y="2929276"/>
                  </a:cubicBezTo>
                  <a:cubicBezTo>
                    <a:pt x="10160" y="2802566"/>
                    <a:pt x="6350" y="2678246"/>
                    <a:pt x="7620" y="2551536"/>
                  </a:cubicBezTo>
                  <a:cubicBezTo>
                    <a:pt x="5080" y="2393746"/>
                    <a:pt x="0" y="440492"/>
                    <a:pt x="7620" y="280311"/>
                  </a:cubicBezTo>
                  <a:cubicBezTo>
                    <a:pt x="8890" y="249231"/>
                    <a:pt x="7620" y="215760"/>
                    <a:pt x="8890" y="184680"/>
                  </a:cubicBezTo>
                  <a:cubicBezTo>
                    <a:pt x="10160" y="134474"/>
                    <a:pt x="12700" y="794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84" y="30480"/>
                    <a:pt x="94027" y="29210"/>
                  </a:cubicBezTo>
                  <a:cubicBezTo>
                    <a:pt x="149114" y="25400"/>
                    <a:pt x="204201" y="22860"/>
                    <a:pt x="261327" y="20320"/>
                  </a:cubicBezTo>
                  <a:cubicBezTo>
                    <a:pt x="300092" y="17780"/>
                    <a:pt x="338857" y="16510"/>
                    <a:pt x="375581" y="13970"/>
                  </a:cubicBezTo>
                  <a:cubicBezTo>
                    <a:pt x="412306" y="11430"/>
                    <a:pt x="451070" y="8890"/>
                    <a:pt x="487795" y="8890"/>
                  </a:cubicBezTo>
                  <a:cubicBezTo>
                    <a:pt x="528599" y="7620"/>
                    <a:pt x="569404" y="10160"/>
                    <a:pt x="610209" y="8890"/>
                  </a:cubicBezTo>
                  <a:cubicBezTo>
                    <a:pt x="661215" y="8890"/>
                    <a:pt x="1585446" y="6350"/>
                    <a:pt x="1636452" y="5080"/>
                  </a:cubicBezTo>
                  <a:cubicBezTo>
                    <a:pt x="1685418" y="3810"/>
                    <a:pt x="1734383" y="2540"/>
                    <a:pt x="1785390" y="2540"/>
                  </a:cubicBezTo>
                  <a:cubicBezTo>
                    <a:pt x="1869040" y="1270"/>
                    <a:pt x="1950649" y="0"/>
                    <a:pt x="2034299" y="0"/>
                  </a:cubicBezTo>
                  <a:cubicBezTo>
                    <a:pt x="2068983" y="0"/>
                    <a:pt x="2105708" y="2540"/>
                    <a:pt x="2140392" y="2540"/>
                  </a:cubicBezTo>
                  <a:cubicBezTo>
                    <a:pt x="2236283" y="3810"/>
                    <a:pt x="2334215" y="5080"/>
                    <a:pt x="2430106" y="7620"/>
                  </a:cubicBezTo>
                  <a:cubicBezTo>
                    <a:pt x="2481113" y="8890"/>
                    <a:pt x="2532119" y="12700"/>
                    <a:pt x="2583125" y="16510"/>
                  </a:cubicBezTo>
                  <a:cubicBezTo>
                    <a:pt x="2595366" y="16510"/>
                    <a:pt x="2607608" y="16510"/>
                    <a:pt x="2617809" y="16510"/>
                  </a:cubicBezTo>
                  <a:cubicBezTo>
                    <a:pt x="2632389" y="17780"/>
                    <a:pt x="2641279" y="20320"/>
                    <a:pt x="2651439" y="21590"/>
                  </a:cubicBezTo>
                  <a:close/>
                  <a:moveTo>
                    <a:pt x="2661599" y="3095756"/>
                  </a:moveTo>
                  <a:cubicBezTo>
                    <a:pt x="2662869" y="3079246"/>
                    <a:pt x="2664139" y="3066546"/>
                    <a:pt x="2664139" y="3053846"/>
                  </a:cubicBezTo>
                  <a:cubicBezTo>
                    <a:pt x="2662869" y="2919714"/>
                    <a:pt x="2661599" y="2793003"/>
                    <a:pt x="2661599" y="2656730"/>
                  </a:cubicBezTo>
                  <a:cubicBezTo>
                    <a:pt x="2661599" y="2594570"/>
                    <a:pt x="2664139" y="2532410"/>
                    <a:pt x="2662869" y="2470250"/>
                  </a:cubicBezTo>
                  <a:cubicBezTo>
                    <a:pt x="2662869" y="2412872"/>
                    <a:pt x="2661599" y="2353103"/>
                    <a:pt x="2660329" y="2295724"/>
                  </a:cubicBezTo>
                  <a:cubicBezTo>
                    <a:pt x="2655249" y="2207266"/>
                    <a:pt x="2643819" y="375941"/>
                    <a:pt x="2643819" y="287483"/>
                  </a:cubicBezTo>
                  <a:cubicBezTo>
                    <a:pt x="2641279" y="213370"/>
                    <a:pt x="2638739" y="136865"/>
                    <a:pt x="2636199" y="63500"/>
                  </a:cubicBezTo>
                  <a:cubicBezTo>
                    <a:pt x="2634929" y="44450"/>
                    <a:pt x="2633659" y="43180"/>
                    <a:pt x="2611688" y="41910"/>
                  </a:cubicBezTo>
                  <a:cubicBezTo>
                    <a:pt x="2605567" y="41910"/>
                    <a:pt x="2601487" y="41910"/>
                    <a:pt x="2595366" y="40640"/>
                  </a:cubicBezTo>
                  <a:cubicBezTo>
                    <a:pt x="2544360" y="36830"/>
                    <a:pt x="2491314" y="31750"/>
                    <a:pt x="2440308" y="30480"/>
                  </a:cubicBezTo>
                  <a:cubicBezTo>
                    <a:pt x="2315853" y="26670"/>
                    <a:pt x="2189358" y="25400"/>
                    <a:pt x="2064903" y="22860"/>
                  </a:cubicBezTo>
                  <a:cubicBezTo>
                    <a:pt x="2046541" y="22860"/>
                    <a:pt x="2026138" y="22860"/>
                    <a:pt x="2007776" y="22860"/>
                  </a:cubicBezTo>
                  <a:cubicBezTo>
                    <a:pt x="1977172" y="22860"/>
                    <a:pt x="1946569" y="22860"/>
                    <a:pt x="1918005" y="22860"/>
                  </a:cubicBezTo>
                  <a:cubicBezTo>
                    <a:pt x="1852718" y="22860"/>
                    <a:pt x="1787430" y="22860"/>
                    <a:pt x="1724182" y="24130"/>
                  </a:cubicBezTo>
                  <a:cubicBezTo>
                    <a:pt x="1669096" y="25400"/>
                    <a:pt x="740785" y="29210"/>
                    <a:pt x="685698" y="29210"/>
                  </a:cubicBezTo>
                  <a:cubicBezTo>
                    <a:pt x="595927" y="29210"/>
                    <a:pt x="506157" y="26670"/>
                    <a:pt x="416386" y="33020"/>
                  </a:cubicBezTo>
                  <a:cubicBezTo>
                    <a:pt x="369460" y="36830"/>
                    <a:pt x="324575" y="36830"/>
                    <a:pt x="279690" y="38100"/>
                  </a:cubicBezTo>
                  <a:cubicBezTo>
                    <a:pt x="202160" y="41910"/>
                    <a:pt x="124631" y="45720"/>
                    <a:pt x="49530" y="50800"/>
                  </a:cubicBezTo>
                  <a:cubicBezTo>
                    <a:pt x="36830" y="50800"/>
                    <a:pt x="34290" y="53340"/>
                    <a:pt x="33020" y="72315"/>
                  </a:cubicBezTo>
                  <a:cubicBezTo>
                    <a:pt x="31750" y="115348"/>
                    <a:pt x="31750" y="158382"/>
                    <a:pt x="30480" y="201416"/>
                  </a:cubicBezTo>
                  <a:cubicBezTo>
                    <a:pt x="29210" y="273139"/>
                    <a:pt x="26670" y="342471"/>
                    <a:pt x="25400" y="414194"/>
                  </a:cubicBezTo>
                  <a:cubicBezTo>
                    <a:pt x="20320" y="490698"/>
                    <a:pt x="26670" y="2360275"/>
                    <a:pt x="29210" y="2436779"/>
                  </a:cubicBezTo>
                  <a:cubicBezTo>
                    <a:pt x="29210" y="2518065"/>
                    <a:pt x="29210" y="2601742"/>
                    <a:pt x="30480" y="2683028"/>
                  </a:cubicBezTo>
                  <a:cubicBezTo>
                    <a:pt x="30480" y="2742797"/>
                    <a:pt x="33020" y="2802566"/>
                    <a:pt x="33020" y="2862335"/>
                  </a:cubicBezTo>
                  <a:cubicBezTo>
                    <a:pt x="33020" y="2926886"/>
                    <a:pt x="33020" y="2991437"/>
                    <a:pt x="31750" y="3053846"/>
                  </a:cubicBezTo>
                  <a:cubicBezTo>
                    <a:pt x="31750" y="3057656"/>
                    <a:pt x="31750" y="3060196"/>
                    <a:pt x="31750" y="3064006"/>
                  </a:cubicBezTo>
                  <a:cubicBezTo>
                    <a:pt x="31750" y="3074166"/>
                    <a:pt x="35560" y="3077976"/>
                    <a:pt x="44450" y="3077976"/>
                  </a:cubicBezTo>
                  <a:cubicBezTo>
                    <a:pt x="65464" y="3077976"/>
                    <a:pt x="94027" y="3079246"/>
                    <a:pt x="120551" y="3079246"/>
                  </a:cubicBezTo>
                  <a:cubicBezTo>
                    <a:pt x="159315" y="3079246"/>
                    <a:pt x="200120" y="3076706"/>
                    <a:pt x="238885" y="3079246"/>
                  </a:cubicBezTo>
                  <a:cubicBezTo>
                    <a:pt x="302132" y="3083056"/>
                    <a:pt x="365380" y="3085596"/>
                    <a:pt x="428627" y="3084326"/>
                  </a:cubicBezTo>
                  <a:cubicBezTo>
                    <a:pt x="469432" y="3083056"/>
                    <a:pt x="508197" y="3085596"/>
                    <a:pt x="549002" y="3085596"/>
                  </a:cubicBezTo>
                  <a:cubicBezTo>
                    <a:pt x="608169" y="3085596"/>
                    <a:pt x="667336" y="3084326"/>
                    <a:pt x="726503" y="3085596"/>
                  </a:cubicBezTo>
                  <a:cubicBezTo>
                    <a:pt x="814233" y="3086866"/>
                    <a:pt x="1777228" y="3076706"/>
                    <a:pt x="1866999" y="3079246"/>
                  </a:cubicBezTo>
                  <a:cubicBezTo>
                    <a:pt x="1905764" y="3080516"/>
                    <a:pt x="1944528" y="3081786"/>
                    <a:pt x="1981253" y="3081786"/>
                  </a:cubicBezTo>
                  <a:cubicBezTo>
                    <a:pt x="2048581" y="3084326"/>
                    <a:pt x="2113869" y="3080516"/>
                    <a:pt x="2181197" y="3084326"/>
                  </a:cubicBezTo>
                  <a:cubicBezTo>
                    <a:pt x="2236283" y="3086866"/>
                    <a:pt x="2291370" y="3086866"/>
                    <a:pt x="2346457" y="3089406"/>
                  </a:cubicBezTo>
                  <a:cubicBezTo>
                    <a:pt x="2428066" y="3093216"/>
                    <a:pt x="2509676" y="3095756"/>
                    <a:pt x="2591286" y="3097026"/>
                  </a:cubicBezTo>
                  <a:cubicBezTo>
                    <a:pt x="2621889" y="3097026"/>
                    <a:pt x="2641279" y="3095756"/>
                    <a:pt x="2661599" y="3095756"/>
                  </a:cubicBezTo>
                  <a:close/>
                </a:path>
              </a:pathLst>
            </a:custGeom>
            <a:solidFill>
              <a:srgbClr val="21C2CE"/>
            </a:solidFill>
          </p:spPr>
        </p:sp>
      </p:grpSp>
      <p:sp>
        <p:nvSpPr>
          <p:cNvPr name="AutoShape 5" id="5"/>
          <p:cNvSpPr/>
          <p:nvPr/>
        </p:nvSpPr>
        <p:spPr>
          <a:xfrm rot="5400000">
            <a:off x="-1043722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104220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18911" y="4418503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18911" y="6248839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18911" y="8079175"/>
            <a:ext cx="646991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5412132" y="2869250"/>
            <a:ext cx="968771" cy="1262616"/>
          </a:xfrm>
          <a:custGeom>
            <a:avLst/>
            <a:gdLst/>
            <a:ahLst/>
            <a:cxnLst/>
            <a:rect r="r" b="b" t="t" l="l"/>
            <a:pathLst>
              <a:path h="1262616" w="968771">
                <a:moveTo>
                  <a:pt x="0" y="0"/>
                </a:moveTo>
                <a:lnTo>
                  <a:pt x="968770" y="0"/>
                </a:lnTo>
                <a:lnTo>
                  <a:pt x="968770" y="1262616"/>
                </a:lnTo>
                <a:lnTo>
                  <a:pt x="0" y="1262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26001" y="2943246"/>
            <a:ext cx="1206305" cy="1206305"/>
          </a:xfrm>
          <a:custGeom>
            <a:avLst/>
            <a:gdLst/>
            <a:ahLst/>
            <a:cxnLst/>
            <a:rect r="r" b="b" t="t" l="l"/>
            <a:pathLst>
              <a:path h="1206305" w="1206305">
                <a:moveTo>
                  <a:pt x="0" y="0"/>
                </a:moveTo>
                <a:lnTo>
                  <a:pt x="1206305" y="0"/>
                </a:lnTo>
                <a:lnTo>
                  <a:pt x="1206305" y="1206305"/>
                </a:lnTo>
                <a:lnTo>
                  <a:pt x="0" y="1206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69527" y="2960930"/>
            <a:ext cx="1168807" cy="1170936"/>
          </a:xfrm>
          <a:custGeom>
            <a:avLst/>
            <a:gdLst/>
            <a:ahLst/>
            <a:cxnLst/>
            <a:rect r="r" b="b" t="t" l="l"/>
            <a:pathLst>
              <a:path h="1170936" w="1168807">
                <a:moveTo>
                  <a:pt x="0" y="0"/>
                </a:moveTo>
                <a:lnTo>
                  <a:pt x="1168807" y="0"/>
                </a:lnTo>
                <a:lnTo>
                  <a:pt x="1168807" y="1170936"/>
                </a:lnTo>
                <a:lnTo>
                  <a:pt x="0" y="117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44629" y="6577832"/>
            <a:ext cx="769050" cy="1293509"/>
          </a:xfrm>
          <a:custGeom>
            <a:avLst/>
            <a:gdLst/>
            <a:ahLst/>
            <a:cxnLst/>
            <a:rect r="r" b="b" t="t" l="l"/>
            <a:pathLst>
              <a:path h="1293509" w="769050">
                <a:moveTo>
                  <a:pt x="0" y="0"/>
                </a:moveTo>
                <a:lnTo>
                  <a:pt x="769049" y="0"/>
                </a:lnTo>
                <a:lnTo>
                  <a:pt x="769049" y="1293509"/>
                </a:lnTo>
                <a:lnTo>
                  <a:pt x="0" y="1293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94962" y="4726755"/>
            <a:ext cx="977281" cy="1238490"/>
          </a:xfrm>
          <a:custGeom>
            <a:avLst/>
            <a:gdLst/>
            <a:ahLst/>
            <a:cxnLst/>
            <a:rect r="r" b="b" t="t" l="l"/>
            <a:pathLst>
              <a:path h="1238490" w="977281">
                <a:moveTo>
                  <a:pt x="0" y="0"/>
                </a:moveTo>
                <a:lnTo>
                  <a:pt x="977281" y="0"/>
                </a:lnTo>
                <a:lnTo>
                  <a:pt x="977281" y="1238490"/>
                </a:lnTo>
                <a:lnTo>
                  <a:pt x="0" y="1238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395484" y="8473687"/>
            <a:ext cx="769032" cy="1285615"/>
          </a:xfrm>
          <a:custGeom>
            <a:avLst/>
            <a:gdLst/>
            <a:ahLst/>
            <a:cxnLst/>
            <a:rect r="r" b="b" t="t" l="l"/>
            <a:pathLst>
              <a:path h="1285615" w="769032">
                <a:moveTo>
                  <a:pt x="0" y="0"/>
                </a:moveTo>
                <a:lnTo>
                  <a:pt x="769032" y="0"/>
                </a:lnTo>
                <a:lnTo>
                  <a:pt x="769032" y="1285616"/>
                </a:lnTo>
                <a:lnTo>
                  <a:pt x="0" y="12856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26001" y="4717789"/>
            <a:ext cx="1235863" cy="1256422"/>
          </a:xfrm>
          <a:custGeom>
            <a:avLst/>
            <a:gdLst/>
            <a:ahLst/>
            <a:cxnLst/>
            <a:rect r="r" b="b" t="t" l="l"/>
            <a:pathLst>
              <a:path h="1256422" w="1235863">
                <a:moveTo>
                  <a:pt x="0" y="0"/>
                </a:moveTo>
                <a:lnTo>
                  <a:pt x="1235863" y="0"/>
                </a:lnTo>
                <a:lnTo>
                  <a:pt x="1235863" y="1256422"/>
                </a:lnTo>
                <a:lnTo>
                  <a:pt x="0" y="12564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93208" y="4726755"/>
            <a:ext cx="1206618" cy="1261673"/>
          </a:xfrm>
          <a:custGeom>
            <a:avLst/>
            <a:gdLst/>
            <a:ahLst/>
            <a:cxnLst/>
            <a:rect r="r" b="b" t="t" l="l"/>
            <a:pathLst>
              <a:path h="1261673" w="1206618">
                <a:moveTo>
                  <a:pt x="0" y="0"/>
                </a:moveTo>
                <a:lnTo>
                  <a:pt x="1206618" y="0"/>
                </a:lnTo>
                <a:lnTo>
                  <a:pt x="1206618" y="1261673"/>
                </a:lnTo>
                <a:lnTo>
                  <a:pt x="0" y="12616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332729" y="6577832"/>
            <a:ext cx="1127576" cy="1111175"/>
          </a:xfrm>
          <a:custGeom>
            <a:avLst/>
            <a:gdLst/>
            <a:ahLst/>
            <a:cxnLst/>
            <a:rect r="r" b="b" t="t" l="l"/>
            <a:pathLst>
              <a:path h="1111175" w="1127576">
                <a:moveTo>
                  <a:pt x="0" y="0"/>
                </a:moveTo>
                <a:lnTo>
                  <a:pt x="1127576" y="0"/>
                </a:lnTo>
                <a:lnTo>
                  <a:pt x="1127576" y="1111175"/>
                </a:lnTo>
                <a:lnTo>
                  <a:pt x="0" y="11111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9231" y="8473687"/>
            <a:ext cx="985818" cy="1235079"/>
          </a:xfrm>
          <a:custGeom>
            <a:avLst/>
            <a:gdLst/>
            <a:ahLst/>
            <a:cxnLst/>
            <a:rect r="r" b="b" t="t" l="l"/>
            <a:pathLst>
              <a:path h="1235079" w="985818">
                <a:moveTo>
                  <a:pt x="0" y="0"/>
                </a:moveTo>
                <a:lnTo>
                  <a:pt x="985818" y="0"/>
                </a:lnTo>
                <a:lnTo>
                  <a:pt x="985818" y="1235080"/>
                </a:lnTo>
                <a:lnTo>
                  <a:pt x="0" y="123508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73827" y="6654266"/>
            <a:ext cx="1036626" cy="1034741"/>
          </a:xfrm>
          <a:custGeom>
            <a:avLst/>
            <a:gdLst/>
            <a:ahLst/>
            <a:cxnLst/>
            <a:rect r="r" b="b" t="t" l="l"/>
            <a:pathLst>
              <a:path h="1034741" w="1036626">
                <a:moveTo>
                  <a:pt x="0" y="0"/>
                </a:moveTo>
                <a:lnTo>
                  <a:pt x="1036626" y="0"/>
                </a:lnTo>
                <a:lnTo>
                  <a:pt x="1036626" y="1034741"/>
                </a:lnTo>
                <a:lnTo>
                  <a:pt x="0" y="10347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412132" y="8383962"/>
            <a:ext cx="1000459" cy="1414530"/>
          </a:xfrm>
          <a:custGeom>
            <a:avLst/>
            <a:gdLst/>
            <a:ahLst/>
            <a:cxnLst/>
            <a:rect r="r" b="b" t="t" l="l"/>
            <a:pathLst>
              <a:path h="1414530" w="1000459">
                <a:moveTo>
                  <a:pt x="0" y="0"/>
                </a:moveTo>
                <a:lnTo>
                  <a:pt x="1000459" y="0"/>
                </a:lnTo>
                <a:lnTo>
                  <a:pt x="1000459" y="1414530"/>
                </a:lnTo>
                <a:lnTo>
                  <a:pt x="0" y="141453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2578" y="431501"/>
            <a:ext cx="6754843" cy="142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2"/>
              </a:lnSpc>
            </a:pPr>
            <a:r>
              <a:rPr lang="en-US" sz="5093" b="true">
                <a:solidFill>
                  <a:srgbClr val="21C2CE"/>
                </a:solidFill>
                <a:latin typeface="Atma Bold"/>
                <a:ea typeface="Atma Bold"/>
                <a:cs typeface="Atma Bold"/>
                <a:sym typeface="Atma Bold"/>
              </a:rPr>
              <a:t>Пішінді Сәйкестендіру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05154" y="1834424"/>
            <a:ext cx="6048000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b="true" sz="1600">
                <a:solidFill>
                  <a:srgbClr val="4C2D26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Элементтерді кесіңіз, оларды араластырыңыз және пішіндерді сәйкестендіріңіз.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911" y="2559594"/>
            <a:ext cx="6522178" cy="7582100"/>
            <a:chOff x="0" y="0"/>
            <a:chExt cx="2679379" cy="31148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656519" cy="3086866"/>
            </a:xfrm>
            <a:custGeom>
              <a:avLst/>
              <a:gdLst/>
              <a:ahLst/>
              <a:cxnLst/>
              <a:rect r="r" b="b" t="t" l="l"/>
              <a:pathLst>
                <a:path h="3086866" w="2656519">
                  <a:moveTo>
                    <a:pt x="2656519" y="3086866"/>
                  </a:moveTo>
                  <a:lnTo>
                    <a:pt x="0" y="3079246"/>
                  </a:lnTo>
                  <a:lnTo>
                    <a:pt x="0" y="1083833"/>
                  </a:lnTo>
                  <a:lnTo>
                    <a:pt x="17780" y="19050"/>
                  </a:lnTo>
                  <a:lnTo>
                    <a:pt x="1322566" y="0"/>
                  </a:lnTo>
                  <a:lnTo>
                    <a:pt x="26374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2685729" cy="3113536"/>
            </a:xfrm>
            <a:custGeom>
              <a:avLst/>
              <a:gdLst/>
              <a:ahLst/>
              <a:cxnLst/>
              <a:rect r="r" b="b" t="t" l="l"/>
              <a:pathLst>
                <a:path h="3113536" w="2685729">
                  <a:moveTo>
                    <a:pt x="2651439" y="21590"/>
                  </a:moveTo>
                  <a:cubicBezTo>
                    <a:pt x="2652709" y="34290"/>
                    <a:pt x="2652709" y="44450"/>
                    <a:pt x="2653979" y="54610"/>
                  </a:cubicBezTo>
                  <a:cubicBezTo>
                    <a:pt x="2656519" y="110567"/>
                    <a:pt x="2657789" y="177508"/>
                    <a:pt x="2660329" y="242059"/>
                  </a:cubicBezTo>
                  <a:cubicBezTo>
                    <a:pt x="2660329" y="335299"/>
                    <a:pt x="2673029" y="2173796"/>
                    <a:pt x="2679379" y="2267035"/>
                  </a:cubicBezTo>
                  <a:cubicBezTo>
                    <a:pt x="2685729" y="2408090"/>
                    <a:pt x="2681919" y="2551536"/>
                    <a:pt x="2681919" y="2692591"/>
                  </a:cubicBezTo>
                  <a:cubicBezTo>
                    <a:pt x="2681919" y="2816911"/>
                    <a:pt x="2683189" y="2931667"/>
                    <a:pt x="2684459" y="3052576"/>
                  </a:cubicBezTo>
                  <a:cubicBezTo>
                    <a:pt x="2684459" y="3074166"/>
                    <a:pt x="2684459" y="3088136"/>
                    <a:pt x="2684459" y="3112266"/>
                  </a:cubicBezTo>
                  <a:cubicBezTo>
                    <a:pt x="2661599" y="3112266"/>
                    <a:pt x="2641279" y="3113536"/>
                    <a:pt x="2617809" y="3112266"/>
                  </a:cubicBezTo>
                  <a:cubicBezTo>
                    <a:pt x="2485193" y="3107186"/>
                    <a:pt x="2350537" y="3113536"/>
                    <a:pt x="2217921" y="3108456"/>
                  </a:cubicBezTo>
                  <a:cubicBezTo>
                    <a:pt x="2138352" y="3104646"/>
                    <a:pt x="2060822" y="3107186"/>
                    <a:pt x="1981253" y="3104646"/>
                  </a:cubicBezTo>
                  <a:cubicBezTo>
                    <a:pt x="1944528" y="3103376"/>
                    <a:pt x="1907804" y="3102106"/>
                    <a:pt x="1871080" y="3100836"/>
                  </a:cubicBezTo>
                  <a:cubicBezTo>
                    <a:pt x="1848637" y="3100836"/>
                    <a:pt x="1828235" y="3102106"/>
                    <a:pt x="1805792" y="3102106"/>
                  </a:cubicBezTo>
                  <a:cubicBezTo>
                    <a:pt x="1748665" y="3100836"/>
                    <a:pt x="1591566" y="3102106"/>
                    <a:pt x="1534440" y="3100836"/>
                  </a:cubicBezTo>
                  <a:cubicBezTo>
                    <a:pt x="1493635" y="3099566"/>
                    <a:pt x="677537" y="3108456"/>
                    <a:pt x="636732" y="3107186"/>
                  </a:cubicBezTo>
                  <a:cubicBezTo>
                    <a:pt x="626531" y="3107186"/>
                    <a:pt x="614290" y="3108456"/>
                    <a:pt x="604088" y="3108456"/>
                  </a:cubicBezTo>
                  <a:cubicBezTo>
                    <a:pt x="579605" y="3108456"/>
                    <a:pt x="557163" y="3109726"/>
                    <a:pt x="532680" y="3109726"/>
                  </a:cubicBezTo>
                  <a:cubicBezTo>
                    <a:pt x="471473" y="3109726"/>
                    <a:pt x="412305" y="3108456"/>
                    <a:pt x="351098" y="3107186"/>
                  </a:cubicBezTo>
                  <a:cubicBezTo>
                    <a:pt x="314374" y="3105916"/>
                    <a:pt x="277649" y="3104646"/>
                    <a:pt x="242965" y="3103376"/>
                  </a:cubicBezTo>
                  <a:cubicBezTo>
                    <a:pt x="177677" y="3102106"/>
                    <a:pt x="112390" y="3100836"/>
                    <a:pt x="48260" y="3100836"/>
                  </a:cubicBezTo>
                  <a:cubicBezTo>
                    <a:pt x="38100" y="3100836"/>
                    <a:pt x="29210" y="3100836"/>
                    <a:pt x="19050" y="3099566"/>
                  </a:cubicBezTo>
                  <a:cubicBezTo>
                    <a:pt x="10160" y="3098296"/>
                    <a:pt x="5080" y="3091946"/>
                    <a:pt x="7620" y="3083056"/>
                  </a:cubicBezTo>
                  <a:cubicBezTo>
                    <a:pt x="16510" y="3051206"/>
                    <a:pt x="12700" y="2991437"/>
                    <a:pt x="11430" y="2929276"/>
                  </a:cubicBezTo>
                  <a:cubicBezTo>
                    <a:pt x="10160" y="2802566"/>
                    <a:pt x="6350" y="2678246"/>
                    <a:pt x="7620" y="2551536"/>
                  </a:cubicBezTo>
                  <a:cubicBezTo>
                    <a:pt x="5080" y="2393746"/>
                    <a:pt x="0" y="440492"/>
                    <a:pt x="7620" y="280311"/>
                  </a:cubicBezTo>
                  <a:cubicBezTo>
                    <a:pt x="8890" y="249231"/>
                    <a:pt x="7620" y="215760"/>
                    <a:pt x="8890" y="184680"/>
                  </a:cubicBezTo>
                  <a:cubicBezTo>
                    <a:pt x="10160" y="134474"/>
                    <a:pt x="12700" y="794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84" y="30480"/>
                    <a:pt x="94027" y="29210"/>
                  </a:cubicBezTo>
                  <a:cubicBezTo>
                    <a:pt x="149114" y="25400"/>
                    <a:pt x="204201" y="22860"/>
                    <a:pt x="261327" y="20320"/>
                  </a:cubicBezTo>
                  <a:cubicBezTo>
                    <a:pt x="300092" y="17780"/>
                    <a:pt x="338857" y="16510"/>
                    <a:pt x="375581" y="13970"/>
                  </a:cubicBezTo>
                  <a:cubicBezTo>
                    <a:pt x="412306" y="11430"/>
                    <a:pt x="451070" y="8890"/>
                    <a:pt x="487795" y="8890"/>
                  </a:cubicBezTo>
                  <a:cubicBezTo>
                    <a:pt x="528599" y="7620"/>
                    <a:pt x="569404" y="10160"/>
                    <a:pt x="610209" y="8890"/>
                  </a:cubicBezTo>
                  <a:cubicBezTo>
                    <a:pt x="661215" y="8890"/>
                    <a:pt x="1585446" y="6350"/>
                    <a:pt x="1636452" y="5080"/>
                  </a:cubicBezTo>
                  <a:cubicBezTo>
                    <a:pt x="1685418" y="3810"/>
                    <a:pt x="1734383" y="2540"/>
                    <a:pt x="1785390" y="2540"/>
                  </a:cubicBezTo>
                  <a:cubicBezTo>
                    <a:pt x="1869040" y="1270"/>
                    <a:pt x="1950649" y="0"/>
                    <a:pt x="2034299" y="0"/>
                  </a:cubicBezTo>
                  <a:cubicBezTo>
                    <a:pt x="2068983" y="0"/>
                    <a:pt x="2105708" y="2540"/>
                    <a:pt x="2140392" y="2540"/>
                  </a:cubicBezTo>
                  <a:cubicBezTo>
                    <a:pt x="2236283" y="3810"/>
                    <a:pt x="2334215" y="5080"/>
                    <a:pt x="2430106" y="7620"/>
                  </a:cubicBezTo>
                  <a:cubicBezTo>
                    <a:pt x="2481113" y="8890"/>
                    <a:pt x="2532119" y="12700"/>
                    <a:pt x="2583125" y="16510"/>
                  </a:cubicBezTo>
                  <a:cubicBezTo>
                    <a:pt x="2595366" y="16510"/>
                    <a:pt x="2607608" y="16510"/>
                    <a:pt x="2617809" y="16510"/>
                  </a:cubicBezTo>
                  <a:cubicBezTo>
                    <a:pt x="2632389" y="17780"/>
                    <a:pt x="2641279" y="20320"/>
                    <a:pt x="2651439" y="21590"/>
                  </a:cubicBezTo>
                  <a:close/>
                  <a:moveTo>
                    <a:pt x="2661599" y="3095756"/>
                  </a:moveTo>
                  <a:cubicBezTo>
                    <a:pt x="2662869" y="3079246"/>
                    <a:pt x="2664139" y="3066546"/>
                    <a:pt x="2664139" y="3053846"/>
                  </a:cubicBezTo>
                  <a:cubicBezTo>
                    <a:pt x="2662869" y="2919714"/>
                    <a:pt x="2661599" y="2793003"/>
                    <a:pt x="2661599" y="2656730"/>
                  </a:cubicBezTo>
                  <a:cubicBezTo>
                    <a:pt x="2661599" y="2594570"/>
                    <a:pt x="2664139" y="2532410"/>
                    <a:pt x="2662869" y="2470250"/>
                  </a:cubicBezTo>
                  <a:cubicBezTo>
                    <a:pt x="2662869" y="2412872"/>
                    <a:pt x="2661599" y="2353103"/>
                    <a:pt x="2660329" y="2295724"/>
                  </a:cubicBezTo>
                  <a:cubicBezTo>
                    <a:pt x="2655249" y="2207266"/>
                    <a:pt x="2643819" y="375941"/>
                    <a:pt x="2643819" y="287483"/>
                  </a:cubicBezTo>
                  <a:cubicBezTo>
                    <a:pt x="2641279" y="213370"/>
                    <a:pt x="2638739" y="136865"/>
                    <a:pt x="2636199" y="63500"/>
                  </a:cubicBezTo>
                  <a:cubicBezTo>
                    <a:pt x="2634929" y="44450"/>
                    <a:pt x="2633659" y="43180"/>
                    <a:pt x="2611688" y="41910"/>
                  </a:cubicBezTo>
                  <a:cubicBezTo>
                    <a:pt x="2605567" y="41910"/>
                    <a:pt x="2601487" y="41910"/>
                    <a:pt x="2595366" y="40640"/>
                  </a:cubicBezTo>
                  <a:cubicBezTo>
                    <a:pt x="2544360" y="36830"/>
                    <a:pt x="2491314" y="31750"/>
                    <a:pt x="2440308" y="30480"/>
                  </a:cubicBezTo>
                  <a:cubicBezTo>
                    <a:pt x="2315853" y="26670"/>
                    <a:pt x="2189358" y="25400"/>
                    <a:pt x="2064903" y="22860"/>
                  </a:cubicBezTo>
                  <a:cubicBezTo>
                    <a:pt x="2046541" y="22860"/>
                    <a:pt x="2026138" y="22860"/>
                    <a:pt x="2007776" y="22860"/>
                  </a:cubicBezTo>
                  <a:cubicBezTo>
                    <a:pt x="1977172" y="22860"/>
                    <a:pt x="1946569" y="22860"/>
                    <a:pt x="1918005" y="22860"/>
                  </a:cubicBezTo>
                  <a:cubicBezTo>
                    <a:pt x="1852718" y="22860"/>
                    <a:pt x="1787430" y="22860"/>
                    <a:pt x="1724182" y="24130"/>
                  </a:cubicBezTo>
                  <a:cubicBezTo>
                    <a:pt x="1669096" y="25400"/>
                    <a:pt x="740785" y="29210"/>
                    <a:pt x="685698" y="29210"/>
                  </a:cubicBezTo>
                  <a:cubicBezTo>
                    <a:pt x="595927" y="29210"/>
                    <a:pt x="506157" y="26670"/>
                    <a:pt x="416386" y="33020"/>
                  </a:cubicBezTo>
                  <a:cubicBezTo>
                    <a:pt x="369460" y="36830"/>
                    <a:pt x="324575" y="36830"/>
                    <a:pt x="279690" y="38100"/>
                  </a:cubicBezTo>
                  <a:cubicBezTo>
                    <a:pt x="202160" y="41910"/>
                    <a:pt x="124631" y="45720"/>
                    <a:pt x="49530" y="50800"/>
                  </a:cubicBezTo>
                  <a:cubicBezTo>
                    <a:pt x="36830" y="50800"/>
                    <a:pt x="34290" y="53340"/>
                    <a:pt x="33020" y="72315"/>
                  </a:cubicBezTo>
                  <a:cubicBezTo>
                    <a:pt x="31750" y="115348"/>
                    <a:pt x="31750" y="158382"/>
                    <a:pt x="30480" y="201416"/>
                  </a:cubicBezTo>
                  <a:cubicBezTo>
                    <a:pt x="29210" y="273139"/>
                    <a:pt x="26670" y="342471"/>
                    <a:pt x="25400" y="414194"/>
                  </a:cubicBezTo>
                  <a:cubicBezTo>
                    <a:pt x="20320" y="490698"/>
                    <a:pt x="26670" y="2360275"/>
                    <a:pt x="29210" y="2436779"/>
                  </a:cubicBezTo>
                  <a:cubicBezTo>
                    <a:pt x="29210" y="2518065"/>
                    <a:pt x="29210" y="2601742"/>
                    <a:pt x="30480" y="2683028"/>
                  </a:cubicBezTo>
                  <a:cubicBezTo>
                    <a:pt x="30480" y="2742797"/>
                    <a:pt x="33020" y="2802566"/>
                    <a:pt x="33020" y="2862335"/>
                  </a:cubicBezTo>
                  <a:cubicBezTo>
                    <a:pt x="33020" y="2926886"/>
                    <a:pt x="33020" y="2991437"/>
                    <a:pt x="31750" y="3053846"/>
                  </a:cubicBezTo>
                  <a:cubicBezTo>
                    <a:pt x="31750" y="3057656"/>
                    <a:pt x="31750" y="3060196"/>
                    <a:pt x="31750" y="3064006"/>
                  </a:cubicBezTo>
                  <a:cubicBezTo>
                    <a:pt x="31750" y="3074166"/>
                    <a:pt x="35560" y="3077976"/>
                    <a:pt x="44450" y="3077976"/>
                  </a:cubicBezTo>
                  <a:cubicBezTo>
                    <a:pt x="65464" y="3077976"/>
                    <a:pt x="94027" y="3079246"/>
                    <a:pt x="120551" y="3079246"/>
                  </a:cubicBezTo>
                  <a:cubicBezTo>
                    <a:pt x="159315" y="3079246"/>
                    <a:pt x="200120" y="3076706"/>
                    <a:pt x="238885" y="3079246"/>
                  </a:cubicBezTo>
                  <a:cubicBezTo>
                    <a:pt x="302132" y="3083056"/>
                    <a:pt x="365380" y="3085596"/>
                    <a:pt x="428627" y="3084326"/>
                  </a:cubicBezTo>
                  <a:cubicBezTo>
                    <a:pt x="469432" y="3083056"/>
                    <a:pt x="508197" y="3085596"/>
                    <a:pt x="549002" y="3085596"/>
                  </a:cubicBezTo>
                  <a:cubicBezTo>
                    <a:pt x="608169" y="3085596"/>
                    <a:pt x="667336" y="3084326"/>
                    <a:pt x="726503" y="3085596"/>
                  </a:cubicBezTo>
                  <a:cubicBezTo>
                    <a:pt x="814233" y="3086866"/>
                    <a:pt x="1777228" y="3076706"/>
                    <a:pt x="1866999" y="3079246"/>
                  </a:cubicBezTo>
                  <a:cubicBezTo>
                    <a:pt x="1905764" y="3080516"/>
                    <a:pt x="1944528" y="3081786"/>
                    <a:pt x="1981253" y="3081786"/>
                  </a:cubicBezTo>
                  <a:cubicBezTo>
                    <a:pt x="2048581" y="3084326"/>
                    <a:pt x="2113869" y="3080516"/>
                    <a:pt x="2181197" y="3084326"/>
                  </a:cubicBezTo>
                  <a:cubicBezTo>
                    <a:pt x="2236283" y="3086866"/>
                    <a:pt x="2291370" y="3086866"/>
                    <a:pt x="2346457" y="3089406"/>
                  </a:cubicBezTo>
                  <a:cubicBezTo>
                    <a:pt x="2428066" y="3093216"/>
                    <a:pt x="2509676" y="3095756"/>
                    <a:pt x="2591286" y="3097026"/>
                  </a:cubicBezTo>
                  <a:cubicBezTo>
                    <a:pt x="2621889" y="3097026"/>
                    <a:pt x="2641279" y="3095756"/>
                    <a:pt x="2661599" y="3095756"/>
                  </a:cubicBezTo>
                  <a:close/>
                </a:path>
              </a:pathLst>
            </a:custGeom>
            <a:solidFill>
              <a:srgbClr val="21C2CE"/>
            </a:solidFill>
          </p:spPr>
        </p:sp>
      </p:grpSp>
      <p:sp>
        <p:nvSpPr>
          <p:cNvPr name="AutoShape 5" id="5"/>
          <p:cNvSpPr/>
          <p:nvPr/>
        </p:nvSpPr>
        <p:spPr>
          <a:xfrm rot="5400000">
            <a:off x="-1043722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104220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18911" y="4418503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18911" y="6248839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18911" y="8079175"/>
            <a:ext cx="646991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35353" y="8384368"/>
            <a:ext cx="1334861" cy="1364635"/>
          </a:xfrm>
          <a:custGeom>
            <a:avLst/>
            <a:gdLst/>
            <a:ahLst/>
            <a:cxnLst/>
            <a:rect r="r" b="b" t="t" l="l"/>
            <a:pathLst>
              <a:path h="1364635" w="1334861">
                <a:moveTo>
                  <a:pt x="0" y="0"/>
                </a:moveTo>
                <a:lnTo>
                  <a:pt x="1334862" y="0"/>
                </a:lnTo>
                <a:lnTo>
                  <a:pt x="1334862" y="1364635"/>
                </a:lnTo>
                <a:lnTo>
                  <a:pt x="0" y="1364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26001" y="8384368"/>
            <a:ext cx="1402327" cy="1469104"/>
          </a:xfrm>
          <a:custGeom>
            <a:avLst/>
            <a:gdLst/>
            <a:ahLst/>
            <a:cxnLst/>
            <a:rect r="r" b="b" t="t" l="l"/>
            <a:pathLst>
              <a:path h="1469104" w="1402327">
                <a:moveTo>
                  <a:pt x="0" y="0"/>
                </a:moveTo>
                <a:lnTo>
                  <a:pt x="1402327" y="0"/>
                </a:lnTo>
                <a:lnTo>
                  <a:pt x="1402327" y="1469104"/>
                </a:lnTo>
                <a:lnTo>
                  <a:pt x="0" y="14691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602286" y="8489243"/>
            <a:ext cx="588462" cy="1259354"/>
          </a:xfrm>
          <a:custGeom>
            <a:avLst/>
            <a:gdLst/>
            <a:ahLst/>
            <a:cxnLst/>
            <a:rect r="r" b="b" t="t" l="l"/>
            <a:pathLst>
              <a:path h="1259354" w="588462">
                <a:moveTo>
                  <a:pt x="0" y="0"/>
                </a:moveTo>
                <a:lnTo>
                  <a:pt x="588462" y="0"/>
                </a:lnTo>
                <a:lnTo>
                  <a:pt x="588462" y="1259354"/>
                </a:lnTo>
                <a:lnTo>
                  <a:pt x="0" y="1259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24709" y="6457347"/>
            <a:ext cx="1345505" cy="1396279"/>
          </a:xfrm>
          <a:custGeom>
            <a:avLst/>
            <a:gdLst/>
            <a:ahLst/>
            <a:cxnLst/>
            <a:rect r="r" b="b" t="t" l="l"/>
            <a:pathLst>
              <a:path h="1396279" w="1345505">
                <a:moveTo>
                  <a:pt x="0" y="0"/>
                </a:moveTo>
                <a:lnTo>
                  <a:pt x="1345506" y="0"/>
                </a:lnTo>
                <a:lnTo>
                  <a:pt x="1345506" y="1396279"/>
                </a:lnTo>
                <a:lnTo>
                  <a:pt x="0" y="1396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260518" y="6492233"/>
            <a:ext cx="1071788" cy="1361393"/>
          </a:xfrm>
          <a:custGeom>
            <a:avLst/>
            <a:gdLst/>
            <a:ahLst/>
            <a:cxnLst/>
            <a:rect r="r" b="b" t="t" l="l"/>
            <a:pathLst>
              <a:path h="1361393" w="1071788">
                <a:moveTo>
                  <a:pt x="0" y="0"/>
                </a:moveTo>
                <a:lnTo>
                  <a:pt x="1071788" y="0"/>
                </a:lnTo>
                <a:lnTo>
                  <a:pt x="1071788" y="1361393"/>
                </a:lnTo>
                <a:lnTo>
                  <a:pt x="0" y="13613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515919" y="6529235"/>
            <a:ext cx="761195" cy="1359277"/>
          </a:xfrm>
          <a:custGeom>
            <a:avLst/>
            <a:gdLst/>
            <a:ahLst/>
            <a:cxnLst/>
            <a:rect r="r" b="b" t="t" l="l"/>
            <a:pathLst>
              <a:path h="1359277" w="761195">
                <a:moveTo>
                  <a:pt x="0" y="0"/>
                </a:moveTo>
                <a:lnTo>
                  <a:pt x="761196" y="0"/>
                </a:lnTo>
                <a:lnTo>
                  <a:pt x="761196" y="1359277"/>
                </a:lnTo>
                <a:lnTo>
                  <a:pt x="0" y="13592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026517" y="4718886"/>
            <a:ext cx="1539790" cy="1254229"/>
          </a:xfrm>
          <a:custGeom>
            <a:avLst/>
            <a:gdLst/>
            <a:ahLst/>
            <a:cxnLst/>
            <a:rect r="r" b="b" t="t" l="l"/>
            <a:pathLst>
              <a:path h="1254229" w="1539790">
                <a:moveTo>
                  <a:pt x="0" y="0"/>
                </a:moveTo>
                <a:lnTo>
                  <a:pt x="1539790" y="0"/>
                </a:lnTo>
                <a:lnTo>
                  <a:pt x="1539790" y="1254228"/>
                </a:lnTo>
                <a:lnTo>
                  <a:pt x="0" y="12542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11245" y="4755444"/>
            <a:ext cx="1400970" cy="1232853"/>
          </a:xfrm>
          <a:custGeom>
            <a:avLst/>
            <a:gdLst/>
            <a:ahLst/>
            <a:cxnLst/>
            <a:rect r="r" b="b" t="t" l="l"/>
            <a:pathLst>
              <a:path h="1232853" w="1400970">
                <a:moveTo>
                  <a:pt x="0" y="0"/>
                </a:moveTo>
                <a:lnTo>
                  <a:pt x="1400969" y="0"/>
                </a:lnTo>
                <a:lnTo>
                  <a:pt x="1400969" y="1232853"/>
                </a:lnTo>
                <a:lnTo>
                  <a:pt x="0" y="12328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55452" y="4637037"/>
            <a:ext cx="673375" cy="1469668"/>
          </a:xfrm>
          <a:custGeom>
            <a:avLst/>
            <a:gdLst/>
            <a:ahLst/>
            <a:cxnLst/>
            <a:rect r="r" b="b" t="t" l="l"/>
            <a:pathLst>
              <a:path h="1469668" w="673375">
                <a:moveTo>
                  <a:pt x="0" y="0"/>
                </a:moveTo>
                <a:lnTo>
                  <a:pt x="673375" y="0"/>
                </a:lnTo>
                <a:lnTo>
                  <a:pt x="673375" y="1469667"/>
                </a:lnTo>
                <a:lnTo>
                  <a:pt x="0" y="14696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660960" y="2894617"/>
            <a:ext cx="501539" cy="1313555"/>
          </a:xfrm>
          <a:custGeom>
            <a:avLst/>
            <a:gdLst/>
            <a:ahLst/>
            <a:cxnLst/>
            <a:rect r="r" b="b" t="t" l="l"/>
            <a:pathLst>
              <a:path h="1313555" w="501539">
                <a:moveTo>
                  <a:pt x="0" y="0"/>
                </a:moveTo>
                <a:lnTo>
                  <a:pt x="501539" y="0"/>
                </a:lnTo>
                <a:lnTo>
                  <a:pt x="501539" y="1313555"/>
                </a:lnTo>
                <a:lnTo>
                  <a:pt x="0" y="13135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77899" y="2842613"/>
            <a:ext cx="661121" cy="1327067"/>
          </a:xfrm>
          <a:custGeom>
            <a:avLst/>
            <a:gdLst/>
            <a:ahLst/>
            <a:cxnLst/>
            <a:rect r="r" b="b" t="t" l="l"/>
            <a:pathLst>
              <a:path h="1327067" w="661121">
                <a:moveTo>
                  <a:pt x="0" y="0"/>
                </a:moveTo>
                <a:lnTo>
                  <a:pt x="661121" y="0"/>
                </a:lnTo>
                <a:lnTo>
                  <a:pt x="661121" y="1327067"/>
                </a:lnTo>
                <a:lnTo>
                  <a:pt x="0" y="132706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3178127" y="2933109"/>
            <a:ext cx="1236571" cy="1236571"/>
          </a:xfrm>
          <a:custGeom>
            <a:avLst/>
            <a:gdLst/>
            <a:ahLst/>
            <a:cxnLst/>
            <a:rect r="r" b="b" t="t" l="l"/>
            <a:pathLst>
              <a:path h="1236571" w="1236571">
                <a:moveTo>
                  <a:pt x="0" y="0"/>
                </a:moveTo>
                <a:lnTo>
                  <a:pt x="1236571" y="0"/>
                </a:lnTo>
                <a:lnTo>
                  <a:pt x="1236571" y="1236571"/>
                </a:lnTo>
                <a:lnTo>
                  <a:pt x="0" y="123657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2578" y="381971"/>
            <a:ext cx="6754843" cy="1525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2"/>
              </a:lnSpc>
            </a:pPr>
            <a:r>
              <a:rPr lang="en-US" sz="5393" b="true">
                <a:solidFill>
                  <a:srgbClr val="21C2CE"/>
                </a:solidFill>
                <a:latin typeface="Atma Bold"/>
                <a:ea typeface="Atma Bold"/>
                <a:cs typeface="Atma Bold"/>
                <a:sym typeface="Atma Bold"/>
              </a:rPr>
              <a:t>Пішінді Сәйкестендіру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4214" y="1929674"/>
            <a:ext cx="6048000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b="true" sz="1600">
                <a:solidFill>
                  <a:srgbClr val="4C2D26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Элементтерді кесіңіз, оларды араластырыңыз және пішіндерді сәйкестендіріңіз.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8911" y="2559594"/>
            <a:ext cx="6522178" cy="7582100"/>
            <a:chOff x="0" y="0"/>
            <a:chExt cx="2679379" cy="31148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2656519" cy="3086866"/>
            </a:xfrm>
            <a:custGeom>
              <a:avLst/>
              <a:gdLst/>
              <a:ahLst/>
              <a:cxnLst/>
              <a:rect r="r" b="b" t="t" l="l"/>
              <a:pathLst>
                <a:path h="3086866" w="2656519">
                  <a:moveTo>
                    <a:pt x="2656519" y="3086866"/>
                  </a:moveTo>
                  <a:lnTo>
                    <a:pt x="0" y="3079246"/>
                  </a:lnTo>
                  <a:lnTo>
                    <a:pt x="0" y="1083833"/>
                  </a:lnTo>
                  <a:lnTo>
                    <a:pt x="17780" y="19050"/>
                  </a:lnTo>
                  <a:lnTo>
                    <a:pt x="1322566" y="0"/>
                  </a:lnTo>
                  <a:lnTo>
                    <a:pt x="26374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2685729" cy="3113536"/>
            </a:xfrm>
            <a:custGeom>
              <a:avLst/>
              <a:gdLst/>
              <a:ahLst/>
              <a:cxnLst/>
              <a:rect r="r" b="b" t="t" l="l"/>
              <a:pathLst>
                <a:path h="3113536" w="2685729">
                  <a:moveTo>
                    <a:pt x="2651439" y="21590"/>
                  </a:moveTo>
                  <a:cubicBezTo>
                    <a:pt x="2652709" y="34290"/>
                    <a:pt x="2652709" y="44450"/>
                    <a:pt x="2653979" y="54610"/>
                  </a:cubicBezTo>
                  <a:cubicBezTo>
                    <a:pt x="2656519" y="110567"/>
                    <a:pt x="2657789" y="177508"/>
                    <a:pt x="2660329" y="242059"/>
                  </a:cubicBezTo>
                  <a:cubicBezTo>
                    <a:pt x="2660329" y="335299"/>
                    <a:pt x="2673029" y="2173796"/>
                    <a:pt x="2679379" y="2267035"/>
                  </a:cubicBezTo>
                  <a:cubicBezTo>
                    <a:pt x="2685729" y="2408090"/>
                    <a:pt x="2681919" y="2551536"/>
                    <a:pt x="2681919" y="2692591"/>
                  </a:cubicBezTo>
                  <a:cubicBezTo>
                    <a:pt x="2681919" y="2816911"/>
                    <a:pt x="2683189" y="2931667"/>
                    <a:pt x="2684459" y="3052576"/>
                  </a:cubicBezTo>
                  <a:cubicBezTo>
                    <a:pt x="2684459" y="3074166"/>
                    <a:pt x="2684459" y="3088136"/>
                    <a:pt x="2684459" y="3112266"/>
                  </a:cubicBezTo>
                  <a:cubicBezTo>
                    <a:pt x="2661599" y="3112266"/>
                    <a:pt x="2641279" y="3113536"/>
                    <a:pt x="2617809" y="3112266"/>
                  </a:cubicBezTo>
                  <a:cubicBezTo>
                    <a:pt x="2485193" y="3107186"/>
                    <a:pt x="2350537" y="3113536"/>
                    <a:pt x="2217921" y="3108456"/>
                  </a:cubicBezTo>
                  <a:cubicBezTo>
                    <a:pt x="2138352" y="3104646"/>
                    <a:pt x="2060822" y="3107186"/>
                    <a:pt x="1981253" y="3104646"/>
                  </a:cubicBezTo>
                  <a:cubicBezTo>
                    <a:pt x="1944528" y="3103376"/>
                    <a:pt x="1907804" y="3102106"/>
                    <a:pt x="1871080" y="3100836"/>
                  </a:cubicBezTo>
                  <a:cubicBezTo>
                    <a:pt x="1848637" y="3100836"/>
                    <a:pt x="1828235" y="3102106"/>
                    <a:pt x="1805792" y="3102106"/>
                  </a:cubicBezTo>
                  <a:cubicBezTo>
                    <a:pt x="1748665" y="3100836"/>
                    <a:pt x="1591566" y="3102106"/>
                    <a:pt x="1534440" y="3100836"/>
                  </a:cubicBezTo>
                  <a:cubicBezTo>
                    <a:pt x="1493635" y="3099566"/>
                    <a:pt x="677537" y="3108456"/>
                    <a:pt x="636732" y="3107186"/>
                  </a:cubicBezTo>
                  <a:cubicBezTo>
                    <a:pt x="626531" y="3107186"/>
                    <a:pt x="614290" y="3108456"/>
                    <a:pt x="604088" y="3108456"/>
                  </a:cubicBezTo>
                  <a:cubicBezTo>
                    <a:pt x="579605" y="3108456"/>
                    <a:pt x="557163" y="3109726"/>
                    <a:pt x="532680" y="3109726"/>
                  </a:cubicBezTo>
                  <a:cubicBezTo>
                    <a:pt x="471473" y="3109726"/>
                    <a:pt x="412305" y="3108456"/>
                    <a:pt x="351098" y="3107186"/>
                  </a:cubicBezTo>
                  <a:cubicBezTo>
                    <a:pt x="314374" y="3105916"/>
                    <a:pt x="277649" y="3104646"/>
                    <a:pt x="242965" y="3103376"/>
                  </a:cubicBezTo>
                  <a:cubicBezTo>
                    <a:pt x="177677" y="3102106"/>
                    <a:pt x="112390" y="3100836"/>
                    <a:pt x="48260" y="3100836"/>
                  </a:cubicBezTo>
                  <a:cubicBezTo>
                    <a:pt x="38100" y="3100836"/>
                    <a:pt x="29210" y="3100836"/>
                    <a:pt x="19050" y="3099566"/>
                  </a:cubicBezTo>
                  <a:cubicBezTo>
                    <a:pt x="10160" y="3098296"/>
                    <a:pt x="5080" y="3091946"/>
                    <a:pt x="7620" y="3083056"/>
                  </a:cubicBezTo>
                  <a:cubicBezTo>
                    <a:pt x="16510" y="3051206"/>
                    <a:pt x="12700" y="2991437"/>
                    <a:pt x="11430" y="2929276"/>
                  </a:cubicBezTo>
                  <a:cubicBezTo>
                    <a:pt x="10160" y="2802566"/>
                    <a:pt x="6350" y="2678246"/>
                    <a:pt x="7620" y="2551536"/>
                  </a:cubicBezTo>
                  <a:cubicBezTo>
                    <a:pt x="5080" y="2393746"/>
                    <a:pt x="0" y="440492"/>
                    <a:pt x="7620" y="280311"/>
                  </a:cubicBezTo>
                  <a:cubicBezTo>
                    <a:pt x="8890" y="249231"/>
                    <a:pt x="7620" y="215760"/>
                    <a:pt x="8890" y="184680"/>
                  </a:cubicBezTo>
                  <a:cubicBezTo>
                    <a:pt x="10160" y="134474"/>
                    <a:pt x="12700" y="794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84" y="30480"/>
                    <a:pt x="94027" y="29210"/>
                  </a:cubicBezTo>
                  <a:cubicBezTo>
                    <a:pt x="149114" y="25400"/>
                    <a:pt x="204201" y="22860"/>
                    <a:pt x="261327" y="20320"/>
                  </a:cubicBezTo>
                  <a:cubicBezTo>
                    <a:pt x="300092" y="17780"/>
                    <a:pt x="338857" y="16510"/>
                    <a:pt x="375581" y="13970"/>
                  </a:cubicBezTo>
                  <a:cubicBezTo>
                    <a:pt x="412306" y="11430"/>
                    <a:pt x="451070" y="8890"/>
                    <a:pt x="487795" y="8890"/>
                  </a:cubicBezTo>
                  <a:cubicBezTo>
                    <a:pt x="528599" y="7620"/>
                    <a:pt x="569404" y="10160"/>
                    <a:pt x="610209" y="8890"/>
                  </a:cubicBezTo>
                  <a:cubicBezTo>
                    <a:pt x="661215" y="8890"/>
                    <a:pt x="1585446" y="6350"/>
                    <a:pt x="1636452" y="5080"/>
                  </a:cubicBezTo>
                  <a:cubicBezTo>
                    <a:pt x="1685418" y="3810"/>
                    <a:pt x="1734383" y="2540"/>
                    <a:pt x="1785390" y="2540"/>
                  </a:cubicBezTo>
                  <a:cubicBezTo>
                    <a:pt x="1869040" y="1270"/>
                    <a:pt x="1950649" y="0"/>
                    <a:pt x="2034299" y="0"/>
                  </a:cubicBezTo>
                  <a:cubicBezTo>
                    <a:pt x="2068983" y="0"/>
                    <a:pt x="2105708" y="2540"/>
                    <a:pt x="2140392" y="2540"/>
                  </a:cubicBezTo>
                  <a:cubicBezTo>
                    <a:pt x="2236283" y="3810"/>
                    <a:pt x="2334215" y="5080"/>
                    <a:pt x="2430106" y="7620"/>
                  </a:cubicBezTo>
                  <a:cubicBezTo>
                    <a:pt x="2481113" y="8890"/>
                    <a:pt x="2532119" y="12700"/>
                    <a:pt x="2583125" y="16510"/>
                  </a:cubicBezTo>
                  <a:cubicBezTo>
                    <a:pt x="2595366" y="16510"/>
                    <a:pt x="2607608" y="16510"/>
                    <a:pt x="2617809" y="16510"/>
                  </a:cubicBezTo>
                  <a:cubicBezTo>
                    <a:pt x="2632389" y="17780"/>
                    <a:pt x="2641279" y="20320"/>
                    <a:pt x="2651439" y="21590"/>
                  </a:cubicBezTo>
                  <a:close/>
                  <a:moveTo>
                    <a:pt x="2661599" y="3095756"/>
                  </a:moveTo>
                  <a:cubicBezTo>
                    <a:pt x="2662869" y="3079246"/>
                    <a:pt x="2664139" y="3066546"/>
                    <a:pt x="2664139" y="3053846"/>
                  </a:cubicBezTo>
                  <a:cubicBezTo>
                    <a:pt x="2662869" y="2919714"/>
                    <a:pt x="2661599" y="2793003"/>
                    <a:pt x="2661599" y="2656730"/>
                  </a:cubicBezTo>
                  <a:cubicBezTo>
                    <a:pt x="2661599" y="2594570"/>
                    <a:pt x="2664139" y="2532410"/>
                    <a:pt x="2662869" y="2470250"/>
                  </a:cubicBezTo>
                  <a:cubicBezTo>
                    <a:pt x="2662869" y="2412872"/>
                    <a:pt x="2661599" y="2353103"/>
                    <a:pt x="2660329" y="2295724"/>
                  </a:cubicBezTo>
                  <a:cubicBezTo>
                    <a:pt x="2655249" y="2207266"/>
                    <a:pt x="2643819" y="375941"/>
                    <a:pt x="2643819" y="287483"/>
                  </a:cubicBezTo>
                  <a:cubicBezTo>
                    <a:pt x="2641279" y="213370"/>
                    <a:pt x="2638739" y="136865"/>
                    <a:pt x="2636199" y="63500"/>
                  </a:cubicBezTo>
                  <a:cubicBezTo>
                    <a:pt x="2634929" y="44450"/>
                    <a:pt x="2633659" y="43180"/>
                    <a:pt x="2611688" y="41910"/>
                  </a:cubicBezTo>
                  <a:cubicBezTo>
                    <a:pt x="2605567" y="41910"/>
                    <a:pt x="2601487" y="41910"/>
                    <a:pt x="2595366" y="40640"/>
                  </a:cubicBezTo>
                  <a:cubicBezTo>
                    <a:pt x="2544360" y="36830"/>
                    <a:pt x="2491314" y="31750"/>
                    <a:pt x="2440308" y="30480"/>
                  </a:cubicBezTo>
                  <a:cubicBezTo>
                    <a:pt x="2315853" y="26670"/>
                    <a:pt x="2189358" y="25400"/>
                    <a:pt x="2064903" y="22860"/>
                  </a:cubicBezTo>
                  <a:cubicBezTo>
                    <a:pt x="2046541" y="22860"/>
                    <a:pt x="2026138" y="22860"/>
                    <a:pt x="2007776" y="22860"/>
                  </a:cubicBezTo>
                  <a:cubicBezTo>
                    <a:pt x="1977172" y="22860"/>
                    <a:pt x="1946569" y="22860"/>
                    <a:pt x="1918005" y="22860"/>
                  </a:cubicBezTo>
                  <a:cubicBezTo>
                    <a:pt x="1852718" y="22860"/>
                    <a:pt x="1787430" y="22860"/>
                    <a:pt x="1724182" y="24130"/>
                  </a:cubicBezTo>
                  <a:cubicBezTo>
                    <a:pt x="1669096" y="25400"/>
                    <a:pt x="740785" y="29210"/>
                    <a:pt x="685698" y="29210"/>
                  </a:cubicBezTo>
                  <a:cubicBezTo>
                    <a:pt x="595927" y="29210"/>
                    <a:pt x="506157" y="26670"/>
                    <a:pt x="416386" y="33020"/>
                  </a:cubicBezTo>
                  <a:cubicBezTo>
                    <a:pt x="369460" y="36830"/>
                    <a:pt x="324575" y="36830"/>
                    <a:pt x="279690" y="38100"/>
                  </a:cubicBezTo>
                  <a:cubicBezTo>
                    <a:pt x="202160" y="41910"/>
                    <a:pt x="124631" y="45720"/>
                    <a:pt x="49530" y="50800"/>
                  </a:cubicBezTo>
                  <a:cubicBezTo>
                    <a:pt x="36830" y="50800"/>
                    <a:pt x="34290" y="53340"/>
                    <a:pt x="33020" y="72315"/>
                  </a:cubicBezTo>
                  <a:cubicBezTo>
                    <a:pt x="31750" y="115348"/>
                    <a:pt x="31750" y="158382"/>
                    <a:pt x="30480" y="201416"/>
                  </a:cubicBezTo>
                  <a:cubicBezTo>
                    <a:pt x="29210" y="273139"/>
                    <a:pt x="26670" y="342471"/>
                    <a:pt x="25400" y="414194"/>
                  </a:cubicBezTo>
                  <a:cubicBezTo>
                    <a:pt x="20320" y="490698"/>
                    <a:pt x="26670" y="2360275"/>
                    <a:pt x="29210" y="2436779"/>
                  </a:cubicBezTo>
                  <a:cubicBezTo>
                    <a:pt x="29210" y="2518065"/>
                    <a:pt x="29210" y="2601742"/>
                    <a:pt x="30480" y="2683028"/>
                  </a:cubicBezTo>
                  <a:cubicBezTo>
                    <a:pt x="30480" y="2742797"/>
                    <a:pt x="33020" y="2802566"/>
                    <a:pt x="33020" y="2862335"/>
                  </a:cubicBezTo>
                  <a:cubicBezTo>
                    <a:pt x="33020" y="2926886"/>
                    <a:pt x="33020" y="2991437"/>
                    <a:pt x="31750" y="3053846"/>
                  </a:cubicBezTo>
                  <a:cubicBezTo>
                    <a:pt x="31750" y="3057656"/>
                    <a:pt x="31750" y="3060196"/>
                    <a:pt x="31750" y="3064006"/>
                  </a:cubicBezTo>
                  <a:cubicBezTo>
                    <a:pt x="31750" y="3074166"/>
                    <a:pt x="35560" y="3077976"/>
                    <a:pt x="44450" y="3077976"/>
                  </a:cubicBezTo>
                  <a:cubicBezTo>
                    <a:pt x="65464" y="3077976"/>
                    <a:pt x="94027" y="3079246"/>
                    <a:pt x="120551" y="3079246"/>
                  </a:cubicBezTo>
                  <a:cubicBezTo>
                    <a:pt x="159315" y="3079246"/>
                    <a:pt x="200120" y="3076706"/>
                    <a:pt x="238885" y="3079246"/>
                  </a:cubicBezTo>
                  <a:cubicBezTo>
                    <a:pt x="302132" y="3083056"/>
                    <a:pt x="365380" y="3085596"/>
                    <a:pt x="428627" y="3084326"/>
                  </a:cubicBezTo>
                  <a:cubicBezTo>
                    <a:pt x="469432" y="3083056"/>
                    <a:pt x="508197" y="3085596"/>
                    <a:pt x="549002" y="3085596"/>
                  </a:cubicBezTo>
                  <a:cubicBezTo>
                    <a:pt x="608169" y="3085596"/>
                    <a:pt x="667336" y="3084326"/>
                    <a:pt x="726503" y="3085596"/>
                  </a:cubicBezTo>
                  <a:cubicBezTo>
                    <a:pt x="814233" y="3086866"/>
                    <a:pt x="1777228" y="3076706"/>
                    <a:pt x="1866999" y="3079246"/>
                  </a:cubicBezTo>
                  <a:cubicBezTo>
                    <a:pt x="1905764" y="3080516"/>
                    <a:pt x="1944528" y="3081786"/>
                    <a:pt x="1981253" y="3081786"/>
                  </a:cubicBezTo>
                  <a:cubicBezTo>
                    <a:pt x="2048581" y="3084326"/>
                    <a:pt x="2113869" y="3080516"/>
                    <a:pt x="2181197" y="3084326"/>
                  </a:cubicBezTo>
                  <a:cubicBezTo>
                    <a:pt x="2236283" y="3086866"/>
                    <a:pt x="2291370" y="3086866"/>
                    <a:pt x="2346457" y="3089406"/>
                  </a:cubicBezTo>
                  <a:cubicBezTo>
                    <a:pt x="2428066" y="3093216"/>
                    <a:pt x="2509676" y="3095756"/>
                    <a:pt x="2591286" y="3097026"/>
                  </a:cubicBezTo>
                  <a:cubicBezTo>
                    <a:pt x="2621889" y="3097026"/>
                    <a:pt x="2641279" y="3095756"/>
                    <a:pt x="2661599" y="3095756"/>
                  </a:cubicBezTo>
                  <a:close/>
                </a:path>
              </a:pathLst>
            </a:custGeom>
            <a:solidFill>
              <a:srgbClr val="21C2CE"/>
            </a:solidFill>
          </p:spPr>
        </p:sp>
      </p:grpSp>
      <p:sp>
        <p:nvSpPr>
          <p:cNvPr name="AutoShape 5" id="5"/>
          <p:cNvSpPr/>
          <p:nvPr/>
        </p:nvSpPr>
        <p:spPr>
          <a:xfrm rot="5400000">
            <a:off x="-1043722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0000">
            <a:off x="1104220" y="6365298"/>
            <a:ext cx="7499502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518911" y="4418503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518911" y="6248839"/>
            <a:ext cx="642048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518911" y="8079175"/>
            <a:ext cx="6469915" cy="0"/>
          </a:xfrm>
          <a:prstGeom prst="line">
            <a:avLst/>
          </a:prstGeom>
          <a:ln cap="rnd" w="9525">
            <a:solidFill>
              <a:srgbClr val="21C2C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5368642" y="8384368"/>
            <a:ext cx="1086176" cy="1339454"/>
          </a:xfrm>
          <a:custGeom>
            <a:avLst/>
            <a:gdLst/>
            <a:ahLst/>
            <a:cxnLst/>
            <a:rect r="r" b="b" t="t" l="l"/>
            <a:pathLst>
              <a:path h="1339454" w="1086176">
                <a:moveTo>
                  <a:pt x="0" y="0"/>
                </a:moveTo>
                <a:lnTo>
                  <a:pt x="1086175" y="0"/>
                </a:lnTo>
                <a:lnTo>
                  <a:pt x="1086175" y="1339454"/>
                </a:lnTo>
                <a:lnTo>
                  <a:pt x="0" y="133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62064" y="8384368"/>
            <a:ext cx="1183609" cy="1286532"/>
          </a:xfrm>
          <a:custGeom>
            <a:avLst/>
            <a:gdLst/>
            <a:ahLst/>
            <a:cxnLst/>
            <a:rect r="r" b="b" t="t" l="l"/>
            <a:pathLst>
              <a:path h="1286532" w="1183609">
                <a:moveTo>
                  <a:pt x="0" y="0"/>
                </a:moveTo>
                <a:lnTo>
                  <a:pt x="1183609" y="0"/>
                </a:lnTo>
                <a:lnTo>
                  <a:pt x="1183609" y="1286532"/>
                </a:lnTo>
                <a:lnTo>
                  <a:pt x="0" y="12865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2753" y="8298913"/>
            <a:ext cx="829417" cy="1457442"/>
          </a:xfrm>
          <a:custGeom>
            <a:avLst/>
            <a:gdLst/>
            <a:ahLst/>
            <a:cxnLst/>
            <a:rect r="r" b="b" t="t" l="l"/>
            <a:pathLst>
              <a:path h="1457442" w="829417">
                <a:moveTo>
                  <a:pt x="0" y="0"/>
                </a:moveTo>
                <a:lnTo>
                  <a:pt x="829417" y="0"/>
                </a:lnTo>
                <a:lnTo>
                  <a:pt x="829417" y="1457442"/>
                </a:lnTo>
                <a:lnTo>
                  <a:pt x="0" y="14574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56615" y="6587951"/>
            <a:ext cx="1281694" cy="1202462"/>
          </a:xfrm>
          <a:custGeom>
            <a:avLst/>
            <a:gdLst/>
            <a:ahLst/>
            <a:cxnLst/>
            <a:rect r="r" b="b" t="t" l="l"/>
            <a:pathLst>
              <a:path h="1202462" w="1281694">
                <a:moveTo>
                  <a:pt x="0" y="0"/>
                </a:moveTo>
                <a:lnTo>
                  <a:pt x="1281694" y="0"/>
                </a:lnTo>
                <a:lnTo>
                  <a:pt x="1281694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137037" y="6489851"/>
            <a:ext cx="1335086" cy="1398662"/>
          </a:xfrm>
          <a:custGeom>
            <a:avLst/>
            <a:gdLst/>
            <a:ahLst/>
            <a:cxnLst/>
            <a:rect r="r" b="b" t="t" l="l"/>
            <a:pathLst>
              <a:path h="1398662" w="1335086">
                <a:moveTo>
                  <a:pt x="0" y="0"/>
                </a:moveTo>
                <a:lnTo>
                  <a:pt x="1335086" y="0"/>
                </a:lnTo>
                <a:lnTo>
                  <a:pt x="1335086" y="1398661"/>
                </a:lnTo>
                <a:lnTo>
                  <a:pt x="0" y="1398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327656" y="6626514"/>
            <a:ext cx="1168146" cy="1163898"/>
          </a:xfrm>
          <a:custGeom>
            <a:avLst/>
            <a:gdLst/>
            <a:ahLst/>
            <a:cxnLst/>
            <a:rect r="r" b="b" t="t" l="l"/>
            <a:pathLst>
              <a:path h="1163898" w="1168146">
                <a:moveTo>
                  <a:pt x="0" y="0"/>
                </a:moveTo>
                <a:lnTo>
                  <a:pt x="1168146" y="0"/>
                </a:lnTo>
                <a:lnTo>
                  <a:pt x="1168146" y="1163898"/>
                </a:lnTo>
                <a:lnTo>
                  <a:pt x="0" y="11638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087877" y="4949046"/>
            <a:ext cx="1384247" cy="845649"/>
          </a:xfrm>
          <a:custGeom>
            <a:avLst/>
            <a:gdLst/>
            <a:ahLst/>
            <a:cxnLst/>
            <a:rect r="r" b="b" t="t" l="l"/>
            <a:pathLst>
              <a:path h="845649" w="1384247">
                <a:moveTo>
                  <a:pt x="0" y="0"/>
                </a:moveTo>
                <a:lnTo>
                  <a:pt x="1384246" y="0"/>
                </a:lnTo>
                <a:lnTo>
                  <a:pt x="1384246" y="845649"/>
                </a:lnTo>
                <a:lnTo>
                  <a:pt x="0" y="8456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64802" y="4723765"/>
            <a:ext cx="1293855" cy="1296212"/>
          </a:xfrm>
          <a:custGeom>
            <a:avLst/>
            <a:gdLst/>
            <a:ahLst/>
            <a:cxnLst/>
            <a:rect r="r" b="b" t="t" l="l"/>
            <a:pathLst>
              <a:path h="1296212" w="1293855">
                <a:moveTo>
                  <a:pt x="0" y="0"/>
                </a:moveTo>
                <a:lnTo>
                  <a:pt x="1293855" y="0"/>
                </a:lnTo>
                <a:lnTo>
                  <a:pt x="1293855" y="1296211"/>
                </a:lnTo>
                <a:lnTo>
                  <a:pt x="0" y="12962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12567" y="4761105"/>
            <a:ext cx="1169790" cy="1169790"/>
          </a:xfrm>
          <a:custGeom>
            <a:avLst/>
            <a:gdLst/>
            <a:ahLst/>
            <a:cxnLst/>
            <a:rect r="r" b="b" t="t" l="l"/>
            <a:pathLst>
              <a:path h="1169790" w="1169790">
                <a:moveTo>
                  <a:pt x="0" y="0"/>
                </a:moveTo>
                <a:lnTo>
                  <a:pt x="1169790" y="0"/>
                </a:lnTo>
                <a:lnTo>
                  <a:pt x="1169790" y="1169790"/>
                </a:lnTo>
                <a:lnTo>
                  <a:pt x="0" y="11697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55344" y="3120870"/>
            <a:ext cx="1449313" cy="803710"/>
          </a:xfrm>
          <a:custGeom>
            <a:avLst/>
            <a:gdLst/>
            <a:ahLst/>
            <a:cxnLst/>
            <a:rect r="r" b="b" t="t" l="l"/>
            <a:pathLst>
              <a:path h="803710" w="1449313">
                <a:moveTo>
                  <a:pt x="0" y="0"/>
                </a:moveTo>
                <a:lnTo>
                  <a:pt x="1449312" y="0"/>
                </a:lnTo>
                <a:lnTo>
                  <a:pt x="1449312" y="803709"/>
                </a:lnTo>
                <a:lnTo>
                  <a:pt x="0" y="8037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48615" y="3062511"/>
            <a:ext cx="1552866" cy="920426"/>
          </a:xfrm>
          <a:custGeom>
            <a:avLst/>
            <a:gdLst/>
            <a:ahLst/>
            <a:cxnLst/>
            <a:rect r="r" b="b" t="t" l="l"/>
            <a:pathLst>
              <a:path h="920426" w="1552866">
                <a:moveTo>
                  <a:pt x="0" y="0"/>
                </a:moveTo>
                <a:lnTo>
                  <a:pt x="1552867" y="0"/>
                </a:lnTo>
                <a:lnTo>
                  <a:pt x="1552867" y="920427"/>
                </a:lnTo>
                <a:lnTo>
                  <a:pt x="0" y="9204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416747" y="2860339"/>
            <a:ext cx="989966" cy="1324772"/>
          </a:xfrm>
          <a:custGeom>
            <a:avLst/>
            <a:gdLst/>
            <a:ahLst/>
            <a:cxnLst/>
            <a:rect r="r" b="b" t="t" l="l"/>
            <a:pathLst>
              <a:path h="1324772" w="989966">
                <a:moveTo>
                  <a:pt x="0" y="0"/>
                </a:moveTo>
                <a:lnTo>
                  <a:pt x="989965" y="0"/>
                </a:lnTo>
                <a:lnTo>
                  <a:pt x="989965" y="1324771"/>
                </a:lnTo>
                <a:lnTo>
                  <a:pt x="0" y="132477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2578" y="441661"/>
            <a:ext cx="6754843" cy="1406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4993" b="true">
                <a:solidFill>
                  <a:srgbClr val="21C2CE"/>
                </a:solidFill>
                <a:latin typeface="Atma Bold"/>
                <a:ea typeface="Atma Bold"/>
                <a:cs typeface="Atma Bold"/>
                <a:sym typeface="Atma Bold"/>
              </a:rPr>
              <a:t>Пішінді Сәйкестендіру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80580" y="1920149"/>
            <a:ext cx="6048000" cy="42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b="true" sz="1600">
                <a:solidFill>
                  <a:srgbClr val="4C2D26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Элементтерді кесіңіз, оларды араластырыңыз және пішіндерді сәйкестендіріңіз.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DAGZn8K9-Zc</dc:identifier>
  <dcterms:modified xsi:type="dcterms:W3CDTF">2011-08-01T06:04:30Z</dcterms:modified>
  <cp:revision>1</cp:revision>
  <dc:title>Matching Shapes Worksheet Set</dc:title>
</cp:coreProperties>
</file>