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maranth Bold" charset="1" panose="02000500000000020004"/>
      <p:regular r:id="rId7"/>
    </p:embeddedFont>
    <p:embeddedFont>
      <p:font typeface="Glacial Indifference" charset="1" panose="00000000000000000000"/>
      <p:regular r:id="rId8"/>
    </p:embeddedFont>
    <p:embeddedFont>
      <p:font typeface="Now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3673" y="756000"/>
            <a:ext cx="6752654" cy="9500927"/>
            <a:chOff x="0" y="0"/>
            <a:chExt cx="11353265" cy="1597394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2107264" cy="15973949"/>
            </a:xfrm>
            <a:custGeom>
              <a:avLst/>
              <a:gdLst/>
              <a:ahLst/>
              <a:cxnLst/>
              <a:rect r="r" b="b" t="t" l="l"/>
              <a:pathLst>
                <a:path h="15973949" w="12107264">
                  <a:moveTo>
                    <a:pt x="235966" y="0"/>
                  </a:moveTo>
                  <a:lnTo>
                    <a:pt x="0" y="235966"/>
                  </a:lnTo>
                  <a:lnTo>
                    <a:pt x="0" y="15737982"/>
                  </a:lnTo>
                  <a:lnTo>
                    <a:pt x="235966" y="15973949"/>
                  </a:lnTo>
                  <a:lnTo>
                    <a:pt x="11117299" y="15973949"/>
                  </a:lnTo>
                  <a:lnTo>
                    <a:pt x="11353265" y="15737982"/>
                  </a:lnTo>
                  <a:lnTo>
                    <a:pt x="11353265" y="235966"/>
                  </a:lnTo>
                  <a:lnTo>
                    <a:pt x="11117299" y="0"/>
                  </a:lnTo>
                  <a:close/>
                  <a:moveTo>
                    <a:pt x="11138381" y="44069"/>
                  </a:moveTo>
                  <a:lnTo>
                    <a:pt x="11894285" y="44069"/>
                  </a:lnTo>
                  <a:lnTo>
                    <a:pt x="12107264" y="257048"/>
                  </a:lnTo>
                  <a:lnTo>
                    <a:pt x="12107264" y="15716901"/>
                  </a:lnTo>
                  <a:lnTo>
                    <a:pt x="11096217" y="15929879"/>
                  </a:lnTo>
                  <a:lnTo>
                    <a:pt x="257048" y="15929879"/>
                  </a:lnTo>
                  <a:lnTo>
                    <a:pt x="44069" y="15716901"/>
                  </a:lnTo>
                  <a:lnTo>
                    <a:pt x="44069" y="257048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1607149" y="2127267"/>
            <a:ext cx="530667" cy="530667"/>
            <a:chOff x="0" y="0"/>
            <a:chExt cx="6355080" cy="635508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2125613" y="2127267"/>
            <a:ext cx="530667" cy="530667"/>
            <a:chOff x="0" y="0"/>
            <a:chExt cx="6355080" cy="635508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>
            <a:grpSpLocks noChangeAspect="true"/>
          </p:cNvGrpSpPr>
          <p:nvPr/>
        </p:nvGrpSpPr>
        <p:grpSpPr>
          <a:xfrm rot="0">
            <a:off x="2644078" y="2127267"/>
            <a:ext cx="530667" cy="530667"/>
            <a:chOff x="0" y="0"/>
            <a:chExt cx="6355080" cy="635508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" id="10"/>
          <p:cNvGrpSpPr>
            <a:grpSpLocks noChangeAspect="true"/>
          </p:cNvGrpSpPr>
          <p:nvPr/>
        </p:nvGrpSpPr>
        <p:grpSpPr>
          <a:xfrm rot="0">
            <a:off x="3162543" y="2127267"/>
            <a:ext cx="530667" cy="530667"/>
            <a:chOff x="0" y="0"/>
            <a:chExt cx="6355080" cy="635508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" id="12"/>
          <p:cNvGrpSpPr>
            <a:grpSpLocks noChangeAspect="true"/>
          </p:cNvGrpSpPr>
          <p:nvPr/>
        </p:nvGrpSpPr>
        <p:grpSpPr>
          <a:xfrm rot="0">
            <a:off x="3681008" y="2127267"/>
            <a:ext cx="530667" cy="530667"/>
            <a:chOff x="0" y="0"/>
            <a:chExt cx="6355080" cy="635508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>
            <a:grpSpLocks noChangeAspect="true"/>
          </p:cNvGrpSpPr>
          <p:nvPr/>
        </p:nvGrpSpPr>
        <p:grpSpPr>
          <a:xfrm rot="0">
            <a:off x="4199473" y="2127267"/>
            <a:ext cx="530667" cy="530667"/>
            <a:chOff x="0" y="0"/>
            <a:chExt cx="6355080" cy="635508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" id="16"/>
          <p:cNvGrpSpPr>
            <a:grpSpLocks noChangeAspect="true"/>
          </p:cNvGrpSpPr>
          <p:nvPr/>
        </p:nvGrpSpPr>
        <p:grpSpPr>
          <a:xfrm rot="0">
            <a:off x="4717938" y="2127267"/>
            <a:ext cx="530667" cy="530667"/>
            <a:chOff x="0" y="0"/>
            <a:chExt cx="6355080" cy="635508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5236403" y="2127267"/>
            <a:ext cx="530667" cy="530667"/>
            <a:chOff x="0" y="0"/>
            <a:chExt cx="6355080" cy="635508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>
            <a:grpSpLocks noChangeAspect="true"/>
          </p:cNvGrpSpPr>
          <p:nvPr/>
        </p:nvGrpSpPr>
        <p:grpSpPr>
          <a:xfrm rot="0">
            <a:off x="5754868" y="2127267"/>
            <a:ext cx="530667" cy="530667"/>
            <a:chOff x="0" y="0"/>
            <a:chExt cx="6355080" cy="635508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2" id="22"/>
          <p:cNvGrpSpPr>
            <a:grpSpLocks noChangeAspect="true"/>
          </p:cNvGrpSpPr>
          <p:nvPr/>
        </p:nvGrpSpPr>
        <p:grpSpPr>
          <a:xfrm rot="0">
            <a:off x="6273333" y="2127267"/>
            <a:ext cx="530667" cy="530667"/>
            <a:chOff x="0" y="0"/>
            <a:chExt cx="6355080" cy="635508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4" id="24"/>
          <p:cNvGrpSpPr>
            <a:grpSpLocks noChangeAspect="true"/>
          </p:cNvGrpSpPr>
          <p:nvPr/>
        </p:nvGrpSpPr>
        <p:grpSpPr>
          <a:xfrm rot="0">
            <a:off x="1607149" y="2935941"/>
            <a:ext cx="530667" cy="530667"/>
            <a:chOff x="0" y="0"/>
            <a:chExt cx="6355080" cy="635508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6" id="26"/>
          <p:cNvGrpSpPr>
            <a:grpSpLocks noChangeAspect="true"/>
          </p:cNvGrpSpPr>
          <p:nvPr/>
        </p:nvGrpSpPr>
        <p:grpSpPr>
          <a:xfrm rot="0">
            <a:off x="2125613" y="2935941"/>
            <a:ext cx="530667" cy="530667"/>
            <a:chOff x="0" y="0"/>
            <a:chExt cx="6355080" cy="635508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8" id="28"/>
          <p:cNvGrpSpPr>
            <a:grpSpLocks noChangeAspect="true"/>
          </p:cNvGrpSpPr>
          <p:nvPr/>
        </p:nvGrpSpPr>
        <p:grpSpPr>
          <a:xfrm rot="0">
            <a:off x="2644078" y="2935941"/>
            <a:ext cx="530667" cy="530667"/>
            <a:chOff x="0" y="0"/>
            <a:chExt cx="6355080" cy="635508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0" id="30"/>
          <p:cNvGrpSpPr>
            <a:grpSpLocks noChangeAspect="true"/>
          </p:cNvGrpSpPr>
          <p:nvPr/>
        </p:nvGrpSpPr>
        <p:grpSpPr>
          <a:xfrm rot="0">
            <a:off x="3162543" y="2935941"/>
            <a:ext cx="530667" cy="530667"/>
            <a:chOff x="0" y="0"/>
            <a:chExt cx="6355080" cy="635508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2" id="32"/>
          <p:cNvGrpSpPr>
            <a:grpSpLocks noChangeAspect="true"/>
          </p:cNvGrpSpPr>
          <p:nvPr/>
        </p:nvGrpSpPr>
        <p:grpSpPr>
          <a:xfrm rot="0">
            <a:off x="3681008" y="2935941"/>
            <a:ext cx="530667" cy="530667"/>
            <a:chOff x="0" y="0"/>
            <a:chExt cx="6355080" cy="635508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4" id="34"/>
          <p:cNvGrpSpPr>
            <a:grpSpLocks noChangeAspect="true"/>
          </p:cNvGrpSpPr>
          <p:nvPr/>
        </p:nvGrpSpPr>
        <p:grpSpPr>
          <a:xfrm rot="0">
            <a:off x="4199473" y="2935941"/>
            <a:ext cx="530667" cy="530667"/>
            <a:chOff x="0" y="0"/>
            <a:chExt cx="6355080" cy="635508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6" id="36"/>
          <p:cNvGrpSpPr>
            <a:grpSpLocks noChangeAspect="true"/>
          </p:cNvGrpSpPr>
          <p:nvPr/>
        </p:nvGrpSpPr>
        <p:grpSpPr>
          <a:xfrm rot="0">
            <a:off x="4717938" y="2935941"/>
            <a:ext cx="530667" cy="530667"/>
            <a:chOff x="0" y="0"/>
            <a:chExt cx="6355080" cy="635508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8" id="38"/>
          <p:cNvGrpSpPr>
            <a:grpSpLocks noChangeAspect="true"/>
          </p:cNvGrpSpPr>
          <p:nvPr/>
        </p:nvGrpSpPr>
        <p:grpSpPr>
          <a:xfrm rot="0">
            <a:off x="5236403" y="2935941"/>
            <a:ext cx="530667" cy="530667"/>
            <a:chOff x="0" y="0"/>
            <a:chExt cx="6355080" cy="635508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0" id="40"/>
          <p:cNvGrpSpPr>
            <a:grpSpLocks noChangeAspect="true"/>
          </p:cNvGrpSpPr>
          <p:nvPr/>
        </p:nvGrpSpPr>
        <p:grpSpPr>
          <a:xfrm rot="0">
            <a:off x="5754868" y="2935941"/>
            <a:ext cx="530667" cy="530667"/>
            <a:chOff x="0" y="0"/>
            <a:chExt cx="6355080" cy="635508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2" id="42"/>
          <p:cNvGrpSpPr>
            <a:grpSpLocks noChangeAspect="true"/>
          </p:cNvGrpSpPr>
          <p:nvPr/>
        </p:nvGrpSpPr>
        <p:grpSpPr>
          <a:xfrm rot="0">
            <a:off x="6273333" y="2935941"/>
            <a:ext cx="530667" cy="530667"/>
            <a:chOff x="0" y="0"/>
            <a:chExt cx="6355080" cy="635508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4" id="44"/>
          <p:cNvGrpSpPr>
            <a:grpSpLocks noChangeAspect="true"/>
          </p:cNvGrpSpPr>
          <p:nvPr/>
        </p:nvGrpSpPr>
        <p:grpSpPr>
          <a:xfrm rot="0">
            <a:off x="1607149" y="3744615"/>
            <a:ext cx="530667" cy="530667"/>
            <a:chOff x="0" y="0"/>
            <a:chExt cx="6355080" cy="635508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6" id="46"/>
          <p:cNvGrpSpPr>
            <a:grpSpLocks noChangeAspect="true"/>
          </p:cNvGrpSpPr>
          <p:nvPr/>
        </p:nvGrpSpPr>
        <p:grpSpPr>
          <a:xfrm rot="0">
            <a:off x="2125613" y="3744615"/>
            <a:ext cx="530667" cy="530667"/>
            <a:chOff x="0" y="0"/>
            <a:chExt cx="6355080" cy="635508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8" id="48"/>
          <p:cNvGrpSpPr>
            <a:grpSpLocks noChangeAspect="true"/>
          </p:cNvGrpSpPr>
          <p:nvPr/>
        </p:nvGrpSpPr>
        <p:grpSpPr>
          <a:xfrm rot="0">
            <a:off x="2644078" y="3744615"/>
            <a:ext cx="530667" cy="530667"/>
            <a:chOff x="0" y="0"/>
            <a:chExt cx="6355080" cy="6355080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0" id="50"/>
          <p:cNvGrpSpPr>
            <a:grpSpLocks noChangeAspect="true"/>
          </p:cNvGrpSpPr>
          <p:nvPr/>
        </p:nvGrpSpPr>
        <p:grpSpPr>
          <a:xfrm rot="0">
            <a:off x="3162543" y="3744615"/>
            <a:ext cx="530667" cy="530667"/>
            <a:chOff x="0" y="0"/>
            <a:chExt cx="6355080" cy="635508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2" id="52"/>
          <p:cNvGrpSpPr>
            <a:grpSpLocks noChangeAspect="true"/>
          </p:cNvGrpSpPr>
          <p:nvPr/>
        </p:nvGrpSpPr>
        <p:grpSpPr>
          <a:xfrm rot="0">
            <a:off x="3681008" y="3744615"/>
            <a:ext cx="530667" cy="530667"/>
            <a:chOff x="0" y="0"/>
            <a:chExt cx="6355080" cy="635508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4" id="54"/>
          <p:cNvGrpSpPr>
            <a:grpSpLocks noChangeAspect="true"/>
          </p:cNvGrpSpPr>
          <p:nvPr/>
        </p:nvGrpSpPr>
        <p:grpSpPr>
          <a:xfrm rot="0">
            <a:off x="4199473" y="3744615"/>
            <a:ext cx="530667" cy="530667"/>
            <a:chOff x="0" y="0"/>
            <a:chExt cx="6355080" cy="635508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6" id="56"/>
          <p:cNvGrpSpPr>
            <a:grpSpLocks noChangeAspect="true"/>
          </p:cNvGrpSpPr>
          <p:nvPr/>
        </p:nvGrpSpPr>
        <p:grpSpPr>
          <a:xfrm rot="0">
            <a:off x="4717938" y="3744615"/>
            <a:ext cx="530667" cy="530667"/>
            <a:chOff x="0" y="0"/>
            <a:chExt cx="6355080" cy="635508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8" id="58"/>
          <p:cNvGrpSpPr>
            <a:grpSpLocks noChangeAspect="true"/>
          </p:cNvGrpSpPr>
          <p:nvPr/>
        </p:nvGrpSpPr>
        <p:grpSpPr>
          <a:xfrm rot="0">
            <a:off x="5236403" y="3744615"/>
            <a:ext cx="530667" cy="530667"/>
            <a:chOff x="0" y="0"/>
            <a:chExt cx="6355080" cy="635508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0" id="60"/>
          <p:cNvGrpSpPr>
            <a:grpSpLocks noChangeAspect="true"/>
          </p:cNvGrpSpPr>
          <p:nvPr/>
        </p:nvGrpSpPr>
        <p:grpSpPr>
          <a:xfrm rot="0">
            <a:off x="5754868" y="3744615"/>
            <a:ext cx="530667" cy="530667"/>
            <a:chOff x="0" y="0"/>
            <a:chExt cx="6355080" cy="635508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2" id="62"/>
          <p:cNvGrpSpPr>
            <a:grpSpLocks noChangeAspect="true"/>
          </p:cNvGrpSpPr>
          <p:nvPr/>
        </p:nvGrpSpPr>
        <p:grpSpPr>
          <a:xfrm rot="0">
            <a:off x="6273333" y="3744615"/>
            <a:ext cx="530667" cy="530667"/>
            <a:chOff x="0" y="0"/>
            <a:chExt cx="6355080" cy="635508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4" id="64"/>
          <p:cNvGrpSpPr>
            <a:grpSpLocks noChangeAspect="true"/>
          </p:cNvGrpSpPr>
          <p:nvPr/>
        </p:nvGrpSpPr>
        <p:grpSpPr>
          <a:xfrm rot="0">
            <a:off x="1607149" y="4553289"/>
            <a:ext cx="530667" cy="530667"/>
            <a:chOff x="0" y="0"/>
            <a:chExt cx="6355080" cy="6355080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6" id="66"/>
          <p:cNvGrpSpPr>
            <a:grpSpLocks noChangeAspect="true"/>
          </p:cNvGrpSpPr>
          <p:nvPr/>
        </p:nvGrpSpPr>
        <p:grpSpPr>
          <a:xfrm rot="0">
            <a:off x="2125613" y="4553289"/>
            <a:ext cx="530667" cy="530667"/>
            <a:chOff x="0" y="0"/>
            <a:chExt cx="6355080" cy="6355080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8" id="68"/>
          <p:cNvGrpSpPr>
            <a:grpSpLocks noChangeAspect="true"/>
          </p:cNvGrpSpPr>
          <p:nvPr/>
        </p:nvGrpSpPr>
        <p:grpSpPr>
          <a:xfrm rot="0">
            <a:off x="2644078" y="4553289"/>
            <a:ext cx="530667" cy="530667"/>
            <a:chOff x="0" y="0"/>
            <a:chExt cx="6355080" cy="635508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0" id="70"/>
          <p:cNvGrpSpPr>
            <a:grpSpLocks noChangeAspect="true"/>
          </p:cNvGrpSpPr>
          <p:nvPr/>
        </p:nvGrpSpPr>
        <p:grpSpPr>
          <a:xfrm rot="0">
            <a:off x="3162543" y="4553289"/>
            <a:ext cx="530667" cy="530667"/>
            <a:chOff x="0" y="0"/>
            <a:chExt cx="6355080" cy="635508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2" id="72"/>
          <p:cNvGrpSpPr>
            <a:grpSpLocks noChangeAspect="true"/>
          </p:cNvGrpSpPr>
          <p:nvPr/>
        </p:nvGrpSpPr>
        <p:grpSpPr>
          <a:xfrm rot="0">
            <a:off x="3681008" y="4553289"/>
            <a:ext cx="530667" cy="530667"/>
            <a:chOff x="0" y="0"/>
            <a:chExt cx="6355080" cy="6355080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4" id="74"/>
          <p:cNvGrpSpPr>
            <a:grpSpLocks noChangeAspect="true"/>
          </p:cNvGrpSpPr>
          <p:nvPr/>
        </p:nvGrpSpPr>
        <p:grpSpPr>
          <a:xfrm rot="0">
            <a:off x="4199473" y="4553289"/>
            <a:ext cx="530667" cy="530667"/>
            <a:chOff x="0" y="0"/>
            <a:chExt cx="6355080" cy="635508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6" id="76"/>
          <p:cNvGrpSpPr>
            <a:grpSpLocks noChangeAspect="true"/>
          </p:cNvGrpSpPr>
          <p:nvPr/>
        </p:nvGrpSpPr>
        <p:grpSpPr>
          <a:xfrm rot="0">
            <a:off x="4717938" y="4553289"/>
            <a:ext cx="530667" cy="530667"/>
            <a:chOff x="0" y="0"/>
            <a:chExt cx="6355080" cy="6355080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8" id="78"/>
          <p:cNvGrpSpPr>
            <a:grpSpLocks noChangeAspect="true"/>
          </p:cNvGrpSpPr>
          <p:nvPr/>
        </p:nvGrpSpPr>
        <p:grpSpPr>
          <a:xfrm rot="0">
            <a:off x="5236403" y="4553289"/>
            <a:ext cx="530667" cy="530667"/>
            <a:chOff x="0" y="0"/>
            <a:chExt cx="6355080" cy="6355080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0" id="80"/>
          <p:cNvGrpSpPr>
            <a:grpSpLocks noChangeAspect="true"/>
          </p:cNvGrpSpPr>
          <p:nvPr/>
        </p:nvGrpSpPr>
        <p:grpSpPr>
          <a:xfrm rot="0">
            <a:off x="5754868" y="4553289"/>
            <a:ext cx="530667" cy="530667"/>
            <a:chOff x="0" y="0"/>
            <a:chExt cx="6355080" cy="635508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2" id="82"/>
          <p:cNvGrpSpPr>
            <a:grpSpLocks noChangeAspect="true"/>
          </p:cNvGrpSpPr>
          <p:nvPr/>
        </p:nvGrpSpPr>
        <p:grpSpPr>
          <a:xfrm rot="0">
            <a:off x="6273333" y="4553289"/>
            <a:ext cx="530667" cy="530667"/>
            <a:chOff x="0" y="0"/>
            <a:chExt cx="6355080" cy="6355080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4" id="84"/>
          <p:cNvGrpSpPr>
            <a:grpSpLocks noChangeAspect="true"/>
          </p:cNvGrpSpPr>
          <p:nvPr/>
        </p:nvGrpSpPr>
        <p:grpSpPr>
          <a:xfrm rot="0">
            <a:off x="1607149" y="5361963"/>
            <a:ext cx="530667" cy="530667"/>
            <a:chOff x="0" y="0"/>
            <a:chExt cx="6355080" cy="6355080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6" id="86"/>
          <p:cNvGrpSpPr>
            <a:grpSpLocks noChangeAspect="true"/>
          </p:cNvGrpSpPr>
          <p:nvPr/>
        </p:nvGrpSpPr>
        <p:grpSpPr>
          <a:xfrm rot="0">
            <a:off x="2125613" y="5361963"/>
            <a:ext cx="530667" cy="530667"/>
            <a:chOff x="0" y="0"/>
            <a:chExt cx="6355080" cy="6355080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8" id="88"/>
          <p:cNvGrpSpPr>
            <a:grpSpLocks noChangeAspect="true"/>
          </p:cNvGrpSpPr>
          <p:nvPr/>
        </p:nvGrpSpPr>
        <p:grpSpPr>
          <a:xfrm rot="0">
            <a:off x="2644078" y="5361963"/>
            <a:ext cx="530667" cy="530667"/>
            <a:chOff x="0" y="0"/>
            <a:chExt cx="6355080" cy="6355080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0" id="90"/>
          <p:cNvGrpSpPr>
            <a:grpSpLocks noChangeAspect="true"/>
          </p:cNvGrpSpPr>
          <p:nvPr/>
        </p:nvGrpSpPr>
        <p:grpSpPr>
          <a:xfrm rot="0">
            <a:off x="3162543" y="5361963"/>
            <a:ext cx="530667" cy="530667"/>
            <a:chOff x="0" y="0"/>
            <a:chExt cx="6355080" cy="6355080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2" id="92"/>
          <p:cNvGrpSpPr>
            <a:grpSpLocks noChangeAspect="true"/>
          </p:cNvGrpSpPr>
          <p:nvPr/>
        </p:nvGrpSpPr>
        <p:grpSpPr>
          <a:xfrm rot="0">
            <a:off x="3681008" y="5361963"/>
            <a:ext cx="530667" cy="530667"/>
            <a:chOff x="0" y="0"/>
            <a:chExt cx="6355080" cy="6355080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4" id="94"/>
          <p:cNvGrpSpPr>
            <a:grpSpLocks noChangeAspect="true"/>
          </p:cNvGrpSpPr>
          <p:nvPr/>
        </p:nvGrpSpPr>
        <p:grpSpPr>
          <a:xfrm rot="0">
            <a:off x="4199473" y="5361963"/>
            <a:ext cx="530667" cy="530667"/>
            <a:chOff x="0" y="0"/>
            <a:chExt cx="6355080" cy="6355080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6" id="96"/>
          <p:cNvGrpSpPr>
            <a:grpSpLocks noChangeAspect="true"/>
          </p:cNvGrpSpPr>
          <p:nvPr/>
        </p:nvGrpSpPr>
        <p:grpSpPr>
          <a:xfrm rot="0">
            <a:off x="4717938" y="5361963"/>
            <a:ext cx="530667" cy="530667"/>
            <a:chOff x="0" y="0"/>
            <a:chExt cx="6355080" cy="6355080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8" id="98"/>
          <p:cNvGrpSpPr>
            <a:grpSpLocks noChangeAspect="true"/>
          </p:cNvGrpSpPr>
          <p:nvPr/>
        </p:nvGrpSpPr>
        <p:grpSpPr>
          <a:xfrm rot="0">
            <a:off x="5236403" y="5361963"/>
            <a:ext cx="530667" cy="530667"/>
            <a:chOff x="0" y="0"/>
            <a:chExt cx="6355080" cy="6355080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0" id="100"/>
          <p:cNvGrpSpPr>
            <a:grpSpLocks noChangeAspect="true"/>
          </p:cNvGrpSpPr>
          <p:nvPr/>
        </p:nvGrpSpPr>
        <p:grpSpPr>
          <a:xfrm rot="0">
            <a:off x="5754868" y="5361963"/>
            <a:ext cx="530667" cy="530667"/>
            <a:chOff x="0" y="0"/>
            <a:chExt cx="6355080" cy="6355080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2" id="102"/>
          <p:cNvGrpSpPr>
            <a:grpSpLocks noChangeAspect="true"/>
          </p:cNvGrpSpPr>
          <p:nvPr/>
        </p:nvGrpSpPr>
        <p:grpSpPr>
          <a:xfrm rot="0">
            <a:off x="6273333" y="5361963"/>
            <a:ext cx="530667" cy="530667"/>
            <a:chOff x="0" y="0"/>
            <a:chExt cx="6355080" cy="6355080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4" id="104"/>
          <p:cNvGrpSpPr>
            <a:grpSpLocks noChangeAspect="true"/>
          </p:cNvGrpSpPr>
          <p:nvPr/>
        </p:nvGrpSpPr>
        <p:grpSpPr>
          <a:xfrm rot="0">
            <a:off x="1607149" y="6170637"/>
            <a:ext cx="530667" cy="530667"/>
            <a:chOff x="0" y="0"/>
            <a:chExt cx="6355080" cy="6355080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6" id="106"/>
          <p:cNvGrpSpPr>
            <a:grpSpLocks noChangeAspect="true"/>
          </p:cNvGrpSpPr>
          <p:nvPr/>
        </p:nvGrpSpPr>
        <p:grpSpPr>
          <a:xfrm rot="0">
            <a:off x="2125613" y="6170637"/>
            <a:ext cx="530667" cy="530667"/>
            <a:chOff x="0" y="0"/>
            <a:chExt cx="6355080" cy="6355080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8" id="108"/>
          <p:cNvGrpSpPr>
            <a:grpSpLocks noChangeAspect="true"/>
          </p:cNvGrpSpPr>
          <p:nvPr/>
        </p:nvGrpSpPr>
        <p:grpSpPr>
          <a:xfrm rot="0">
            <a:off x="2644078" y="6170637"/>
            <a:ext cx="530667" cy="530667"/>
            <a:chOff x="0" y="0"/>
            <a:chExt cx="6355080" cy="6355080"/>
          </a:xfrm>
        </p:grpSpPr>
        <p:sp>
          <p:nvSpPr>
            <p:cNvPr name="Freeform 109" id="10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0" id="110"/>
          <p:cNvGrpSpPr>
            <a:grpSpLocks noChangeAspect="true"/>
          </p:cNvGrpSpPr>
          <p:nvPr/>
        </p:nvGrpSpPr>
        <p:grpSpPr>
          <a:xfrm rot="0">
            <a:off x="3162543" y="6170637"/>
            <a:ext cx="530667" cy="530667"/>
            <a:chOff x="0" y="0"/>
            <a:chExt cx="6355080" cy="6355080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2" id="112"/>
          <p:cNvGrpSpPr>
            <a:grpSpLocks noChangeAspect="true"/>
          </p:cNvGrpSpPr>
          <p:nvPr/>
        </p:nvGrpSpPr>
        <p:grpSpPr>
          <a:xfrm rot="0">
            <a:off x="3681008" y="6170637"/>
            <a:ext cx="530667" cy="530667"/>
            <a:chOff x="0" y="0"/>
            <a:chExt cx="6355080" cy="6355080"/>
          </a:xfrm>
        </p:grpSpPr>
        <p:sp>
          <p:nvSpPr>
            <p:cNvPr name="Freeform 113" id="11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4" id="114"/>
          <p:cNvGrpSpPr>
            <a:grpSpLocks noChangeAspect="true"/>
          </p:cNvGrpSpPr>
          <p:nvPr/>
        </p:nvGrpSpPr>
        <p:grpSpPr>
          <a:xfrm rot="0">
            <a:off x="4199473" y="6170637"/>
            <a:ext cx="530667" cy="530667"/>
            <a:chOff x="0" y="0"/>
            <a:chExt cx="6355080" cy="6355080"/>
          </a:xfrm>
        </p:grpSpPr>
        <p:sp>
          <p:nvSpPr>
            <p:cNvPr name="Freeform 115" id="11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6" id="116"/>
          <p:cNvGrpSpPr>
            <a:grpSpLocks noChangeAspect="true"/>
          </p:cNvGrpSpPr>
          <p:nvPr/>
        </p:nvGrpSpPr>
        <p:grpSpPr>
          <a:xfrm rot="0">
            <a:off x="4717938" y="6170637"/>
            <a:ext cx="530667" cy="530667"/>
            <a:chOff x="0" y="0"/>
            <a:chExt cx="6355080" cy="6355080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8" id="118"/>
          <p:cNvGrpSpPr>
            <a:grpSpLocks noChangeAspect="true"/>
          </p:cNvGrpSpPr>
          <p:nvPr/>
        </p:nvGrpSpPr>
        <p:grpSpPr>
          <a:xfrm rot="0">
            <a:off x="5236403" y="6170637"/>
            <a:ext cx="530667" cy="530667"/>
            <a:chOff x="0" y="0"/>
            <a:chExt cx="6355080" cy="6355080"/>
          </a:xfrm>
        </p:grpSpPr>
        <p:sp>
          <p:nvSpPr>
            <p:cNvPr name="Freeform 119" id="11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0" id="120"/>
          <p:cNvGrpSpPr>
            <a:grpSpLocks noChangeAspect="true"/>
          </p:cNvGrpSpPr>
          <p:nvPr/>
        </p:nvGrpSpPr>
        <p:grpSpPr>
          <a:xfrm rot="0">
            <a:off x="5754868" y="6170637"/>
            <a:ext cx="530667" cy="530667"/>
            <a:chOff x="0" y="0"/>
            <a:chExt cx="6355080" cy="6355080"/>
          </a:xfrm>
        </p:grpSpPr>
        <p:sp>
          <p:nvSpPr>
            <p:cNvPr name="Freeform 121" id="12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2" id="122"/>
          <p:cNvGrpSpPr>
            <a:grpSpLocks noChangeAspect="true"/>
          </p:cNvGrpSpPr>
          <p:nvPr/>
        </p:nvGrpSpPr>
        <p:grpSpPr>
          <a:xfrm rot="0">
            <a:off x="6273333" y="6170637"/>
            <a:ext cx="530667" cy="530667"/>
            <a:chOff x="0" y="0"/>
            <a:chExt cx="6355080" cy="6355080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4" id="124"/>
          <p:cNvGrpSpPr>
            <a:grpSpLocks noChangeAspect="true"/>
          </p:cNvGrpSpPr>
          <p:nvPr/>
        </p:nvGrpSpPr>
        <p:grpSpPr>
          <a:xfrm rot="0">
            <a:off x="1607149" y="6979311"/>
            <a:ext cx="530667" cy="530667"/>
            <a:chOff x="0" y="0"/>
            <a:chExt cx="6355080" cy="6355080"/>
          </a:xfrm>
        </p:grpSpPr>
        <p:sp>
          <p:nvSpPr>
            <p:cNvPr name="Freeform 125" id="12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6" id="126"/>
          <p:cNvGrpSpPr>
            <a:grpSpLocks noChangeAspect="true"/>
          </p:cNvGrpSpPr>
          <p:nvPr/>
        </p:nvGrpSpPr>
        <p:grpSpPr>
          <a:xfrm rot="0">
            <a:off x="2125613" y="6979311"/>
            <a:ext cx="530667" cy="530667"/>
            <a:chOff x="0" y="0"/>
            <a:chExt cx="6355080" cy="6355080"/>
          </a:xfrm>
        </p:grpSpPr>
        <p:sp>
          <p:nvSpPr>
            <p:cNvPr name="Freeform 127" id="12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8" id="128"/>
          <p:cNvGrpSpPr>
            <a:grpSpLocks noChangeAspect="true"/>
          </p:cNvGrpSpPr>
          <p:nvPr/>
        </p:nvGrpSpPr>
        <p:grpSpPr>
          <a:xfrm rot="0">
            <a:off x="2644078" y="6979311"/>
            <a:ext cx="530667" cy="530667"/>
            <a:chOff x="0" y="0"/>
            <a:chExt cx="6355080" cy="6355080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0" id="130"/>
          <p:cNvGrpSpPr>
            <a:grpSpLocks noChangeAspect="true"/>
          </p:cNvGrpSpPr>
          <p:nvPr/>
        </p:nvGrpSpPr>
        <p:grpSpPr>
          <a:xfrm rot="0">
            <a:off x="3162543" y="6979311"/>
            <a:ext cx="530667" cy="530667"/>
            <a:chOff x="0" y="0"/>
            <a:chExt cx="6355080" cy="6355080"/>
          </a:xfrm>
        </p:grpSpPr>
        <p:sp>
          <p:nvSpPr>
            <p:cNvPr name="Freeform 131" id="13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2" id="132"/>
          <p:cNvGrpSpPr>
            <a:grpSpLocks noChangeAspect="true"/>
          </p:cNvGrpSpPr>
          <p:nvPr/>
        </p:nvGrpSpPr>
        <p:grpSpPr>
          <a:xfrm rot="0">
            <a:off x="3681008" y="6979311"/>
            <a:ext cx="530667" cy="530667"/>
            <a:chOff x="0" y="0"/>
            <a:chExt cx="6355080" cy="6355080"/>
          </a:xfrm>
        </p:grpSpPr>
        <p:sp>
          <p:nvSpPr>
            <p:cNvPr name="Freeform 133" id="13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4" id="134"/>
          <p:cNvGrpSpPr>
            <a:grpSpLocks noChangeAspect="true"/>
          </p:cNvGrpSpPr>
          <p:nvPr/>
        </p:nvGrpSpPr>
        <p:grpSpPr>
          <a:xfrm rot="0">
            <a:off x="4199473" y="6979311"/>
            <a:ext cx="530667" cy="530667"/>
            <a:chOff x="0" y="0"/>
            <a:chExt cx="6355080" cy="6355080"/>
          </a:xfrm>
        </p:grpSpPr>
        <p:sp>
          <p:nvSpPr>
            <p:cNvPr name="Freeform 135" id="13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6" id="136"/>
          <p:cNvGrpSpPr>
            <a:grpSpLocks noChangeAspect="true"/>
          </p:cNvGrpSpPr>
          <p:nvPr/>
        </p:nvGrpSpPr>
        <p:grpSpPr>
          <a:xfrm rot="0">
            <a:off x="4717938" y="6979311"/>
            <a:ext cx="530667" cy="530667"/>
            <a:chOff x="0" y="0"/>
            <a:chExt cx="6355080" cy="6355080"/>
          </a:xfrm>
        </p:grpSpPr>
        <p:sp>
          <p:nvSpPr>
            <p:cNvPr name="Freeform 137" id="13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8" id="138"/>
          <p:cNvGrpSpPr>
            <a:grpSpLocks noChangeAspect="true"/>
          </p:cNvGrpSpPr>
          <p:nvPr/>
        </p:nvGrpSpPr>
        <p:grpSpPr>
          <a:xfrm rot="0">
            <a:off x="5236403" y="6979311"/>
            <a:ext cx="530667" cy="530667"/>
            <a:chOff x="0" y="0"/>
            <a:chExt cx="6355080" cy="6355080"/>
          </a:xfrm>
        </p:grpSpPr>
        <p:sp>
          <p:nvSpPr>
            <p:cNvPr name="Freeform 139" id="13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0" id="140"/>
          <p:cNvGrpSpPr>
            <a:grpSpLocks noChangeAspect="true"/>
          </p:cNvGrpSpPr>
          <p:nvPr/>
        </p:nvGrpSpPr>
        <p:grpSpPr>
          <a:xfrm rot="0">
            <a:off x="5754868" y="6979311"/>
            <a:ext cx="530667" cy="530667"/>
            <a:chOff x="0" y="0"/>
            <a:chExt cx="6355080" cy="6355080"/>
          </a:xfrm>
        </p:grpSpPr>
        <p:sp>
          <p:nvSpPr>
            <p:cNvPr name="Freeform 141" id="14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2" id="142"/>
          <p:cNvGrpSpPr>
            <a:grpSpLocks noChangeAspect="true"/>
          </p:cNvGrpSpPr>
          <p:nvPr/>
        </p:nvGrpSpPr>
        <p:grpSpPr>
          <a:xfrm rot="0">
            <a:off x="6273333" y="6979311"/>
            <a:ext cx="530667" cy="530667"/>
            <a:chOff x="0" y="0"/>
            <a:chExt cx="6355080" cy="6355080"/>
          </a:xfrm>
        </p:grpSpPr>
        <p:sp>
          <p:nvSpPr>
            <p:cNvPr name="Freeform 143" id="14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4" id="144"/>
          <p:cNvGrpSpPr>
            <a:grpSpLocks noChangeAspect="true"/>
          </p:cNvGrpSpPr>
          <p:nvPr/>
        </p:nvGrpSpPr>
        <p:grpSpPr>
          <a:xfrm rot="0">
            <a:off x="1607149" y="7787985"/>
            <a:ext cx="530667" cy="530667"/>
            <a:chOff x="0" y="0"/>
            <a:chExt cx="6355080" cy="6355080"/>
          </a:xfrm>
        </p:grpSpPr>
        <p:sp>
          <p:nvSpPr>
            <p:cNvPr name="Freeform 145" id="14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6" id="146"/>
          <p:cNvGrpSpPr>
            <a:grpSpLocks noChangeAspect="true"/>
          </p:cNvGrpSpPr>
          <p:nvPr/>
        </p:nvGrpSpPr>
        <p:grpSpPr>
          <a:xfrm rot="0">
            <a:off x="2125613" y="7787985"/>
            <a:ext cx="530667" cy="530667"/>
            <a:chOff x="0" y="0"/>
            <a:chExt cx="6355080" cy="6355080"/>
          </a:xfrm>
        </p:grpSpPr>
        <p:sp>
          <p:nvSpPr>
            <p:cNvPr name="Freeform 147" id="14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8" id="148"/>
          <p:cNvGrpSpPr>
            <a:grpSpLocks noChangeAspect="true"/>
          </p:cNvGrpSpPr>
          <p:nvPr/>
        </p:nvGrpSpPr>
        <p:grpSpPr>
          <a:xfrm rot="0">
            <a:off x="2644078" y="7787985"/>
            <a:ext cx="530667" cy="530667"/>
            <a:chOff x="0" y="0"/>
            <a:chExt cx="6355080" cy="6355080"/>
          </a:xfrm>
        </p:grpSpPr>
        <p:sp>
          <p:nvSpPr>
            <p:cNvPr name="Freeform 149" id="14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0" id="150"/>
          <p:cNvGrpSpPr>
            <a:grpSpLocks noChangeAspect="true"/>
          </p:cNvGrpSpPr>
          <p:nvPr/>
        </p:nvGrpSpPr>
        <p:grpSpPr>
          <a:xfrm rot="0">
            <a:off x="3162543" y="7787985"/>
            <a:ext cx="530667" cy="530667"/>
            <a:chOff x="0" y="0"/>
            <a:chExt cx="6355080" cy="6355080"/>
          </a:xfrm>
        </p:grpSpPr>
        <p:sp>
          <p:nvSpPr>
            <p:cNvPr name="Freeform 151" id="15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2" id="152"/>
          <p:cNvGrpSpPr>
            <a:grpSpLocks noChangeAspect="true"/>
          </p:cNvGrpSpPr>
          <p:nvPr/>
        </p:nvGrpSpPr>
        <p:grpSpPr>
          <a:xfrm rot="0">
            <a:off x="3681008" y="7787985"/>
            <a:ext cx="530667" cy="530667"/>
            <a:chOff x="0" y="0"/>
            <a:chExt cx="6355080" cy="6355080"/>
          </a:xfrm>
        </p:grpSpPr>
        <p:sp>
          <p:nvSpPr>
            <p:cNvPr name="Freeform 153" id="15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4" id="154"/>
          <p:cNvGrpSpPr>
            <a:grpSpLocks noChangeAspect="true"/>
          </p:cNvGrpSpPr>
          <p:nvPr/>
        </p:nvGrpSpPr>
        <p:grpSpPr>
          <a:xfrm rot="0">
            <a:off x="4199473" y="7787985"/>
            <a:ext cx="530667" cy="530667"/>
            <a:chOff x="0" y="0"/>
            <a:chExt cx="6355080" cy="6355080"/>
          </a:xfrm>
        </p:grpSpPr>
        <p:sp>
          <p:nvSpPr>
            <p:cNvPr name="Freeform 155" id="15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6" id="156"/>
          <p:cNvGrpSpPr>
            <a:grpSpLocks noChangeAspect="true"/>
          </p:cNvGrpSpPr>
          <p:nvPr/>
        </p:nvGrpSpPr>
        <p:grpSpPr>
          <a:xfrm rot="0">
            <a:off x="4717938" y="7787985"/>
            <a:ext cx="530667" cy="530667"/>
            <a:chOff x="0" y="0"/>
            <a:chExt cx="6355080" cy="6355080"/>
          </a:xfrm>
        </p:grpSpPr>
        <p:sp>
          <p:nvSpPr>
            <p:cNvPr name="Freeform 157" id="15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8" id="158"/>
          <p:cNvGrpSpPr>
            <a:grpSpLocks noChangeAspect="true"/>
          </p:cNvGrpSpPr>
          <p:nvPr/>
        </p:nvGrpSpPr>
        <p:grpSpPr>
          <a:xfrm rot="0">
            <a:off x="5236403" y="7787985"/>
            <a:ext cx="530667" cy="530667"/>
            <a:chOff x="0" y="0"/>
            <a:chExt cx="6355080" cy="6355080"/>
          </a:xfrm>
        </p:grpSpPr>
        <p:sp>
          <p:nvSpPr>
            <p:cNvPr name="Freeform 159" id="15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0" id="160"/>
          <p:cNvGrpSpPr>
            <a:grpSpLocks noChangeAspect="true"/>
          </p:cNvGrpSpPr>
          <p:nvPr/>
        </p:nvGrpSpPr>
        <p:grpSpPr>
          <a:xfrm rot="0">
            <a:off x="5754868" y="7787985"/>
            <a:ext cx="530667" cy="530667"/>
            <a:chOff x="0" y="0"/>
            <a:chExt cx="6355080" cy="6355080"/>
          </a:xfrm>
        </p:grpSpPr>
        <p:sp>
          <p:nvSpPr>
            <p:cNvPr name="Freeform 161" id="16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2" id="162"/>
          <p:cNvGrpSpPr>
            <a:grpSpLocks noChangeAspect="true"/>
          </p:cNvGrpSpPr>
          <p:nvPr/>
        </p:nvGrpSpPr>
        <p:grpSpPr>
          <a:xfrm rot="0">
            <a:off x="6273333" y="7787985"/>
            <a:ext cx="530667" cy="530667"/>
            <a:chOff x="0" y="0"/>
            <a:chExt cx="6355080" cy="6355080"/>
          </a:xfrm>
        </p:grpSpPr>
        <p:sp>
          <p:nvSpPr>
            <p:cNvPr name="Freeform 163" id="16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4" id="164"/>
          <p:cNvGrpSpPr>
            <a:grpSpLocks noChangeAspect="true"/>
          </p:cNvGrpSpPr>
          <p:nvPr/>
        </p:nvGrpSpPr>
        <p:grpSpPr>
          <a:xfrm rot="0">
            <a:off x="1607149" y="8596659"/>
            <a:ext cx="530667" cy="530667"/>
            <a:chOff x="0" y="0"/>
            <a:chExt cx="6355080" cy="6355080"/>
          </a:xfrm>
        </p:grpSpPr>
        <p:sp>
          <p:nvSpPr>
            <p:cNvPr name="Freeform 165" id="16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6" id="166"/>
          <p:cNvGrpSpPr>
            <a:grpSpLocks noChangeAspect="true"/>
          </p:cNvGrpSpPr>
          <p:nvPr/>
        </p:nvGrpSpPr>
        <p:grpSpPr>
          <a:xfrm rot="0">
            <a:off x="2125613" y="8596659"/>
            <a:ext cx="530667" cy="530667"/>
            <a:chOff x="0" y="0"/>
            <a:chExt cx="6355080" cy="6355080"/>
          </a:xfrm>
        </p:grpSpPr>
        <p:sp>
          <p:nvSpPr>
            <p:cNvPr name="Freeform 167" id="16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8" id="168"/>
          <p:cNvGrpSpPr>
            <a:grpSpLocks noChangeAspect="true"/>
          </p:cNvGrpSpPr>
          <p:nvPr/>
        </p:nvGrpSpPr>
        <p:grpSpPr>
          <a:xfrm rot="0">
            <a:off x="2644078" y="8596659"/>
            <a:ext cx="530667" cy="530667"/>
            <a:chOff x="0" y="0"/>
            <a:chExt cx="6355080" cy="6355080"/>
          </a:xfrm>
        </p:grpSpPr>
        <p:sp>
          <p:nvSpPr>
            <p:cNvPr name="Freeform 169" id="16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0" id="170"/>
          <p:cNvGrpSpPr>
            <a:grpSpLocks noChangeAspect="true"/>
          </p:cNvGrpSpPr>
          <p:nvPr/>
        </p:nvGrpSpPr>
        <p:grpSpPr>
          <a:xfrm rot="0">
            <a:off x="3162543" y="8596659"/>
            <a:ext cx="530667" cy="530667"/>
            <a:chOff x="0" y="0"/>
            <a:chExt cx="6355080" cy="6355080"/>
          </a:xfrm>
        </p:grpSpPr>
        <p:sp>
          <p:nvSpPr>
            <p:cNvPr name="Freeform 171" id="17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2" id="172"/>
          <p:cNvGrpSpPr>
            <a:grpSpLocks noChangeAspect="true"/>
          </p:cNvGrpSpPr>
          <p:nvPr/>
        </p:nvGrpSpPr>
        <p:grpSpPr>
          <a:xfrm rot="0">
            <a:off x="3681008" y="8596659"/>
            <a:ext cx="530667" cy="530667"/>
            <a:chOff x="0" y="0"/>
            <a:chExt cx="6355080" cy="6355080"/>
          </a:xfrm>
        </p:grpSpPr>
        <p:sp>
          <p:nvSpPr>
            <p:cNvPr name="Freeform 173" id="17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4" id="174"/>
          <p:cNvGrpSpPr>
            <a:grpSpLocks noChangeAspect="true"/>
          </p:cNvGrpSpPr>
          <p:nvPr/>
        </p:nvGrpSpPr>
        <p:grpSpPr>
          <a:xfrm rot="0">
            <a:off x="4199473" y="8596659"/>
            <a:ext cx="530667" cy="530667"/>
            <a:chOff x="0" y="0"/>
            <a:chExt cx="6355080" cy="6355080"/>
          </a:xfrm>
        </p:grpSpPr>
        <p:sp>
          <p:nvSpPr>
            <p:cNvPr name="Freeform 175" id="17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6" id="176"/>
          <p:cNvGrpSpPr>
            <a:grpSpLocks noChangeAspect="true"/>
          </p:cNvGrpSpPr>
          <p:nvPr/>
        </p:nvGrpSpPr>
        <p:grpSpPr>
          <a:xfrm rot="0">
            <a:off x="4717938" y="8596659"/>
            <a:ext cx="530667" cy="530667"/>
            <a:chOff x="0" y="0"/>
            <a:chExt cx="6355080" cy="6355080"/>
          </a:xfrm>
        </p:grpSpPr>
        <p:sp>
          <p:nvSpPr>
            <p:cNvPr name="Freeform 177" id="17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8" id="178"/>
          <p:cNvGrpSpPr>
            <a:grpSpLocks noChangeAspect="true"/>
          </p:cNvGrpSpPr>
          <p:nvPr/>
        </p:nvGrpSpPr>
        <p:grpSpPr>
          <a:xfrm rot="0">
            <a:off x="5236403" y="8596659"/>
            <a:ext cx="530667" cy="530667"/>
            <a:chOff x="0" y="0"/>
            <a:chExt cx="6355080" cy="6355080"/>
          </a:xfrm>
        </p:grpSpPr>
        <p:sp>
          <p:nvSpPr>
            <p:cNvPr name="Freeform 179" id="17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0" id="180"/>
          <p:cNvGrpSpPr>
            <a:grpSpLocks noChangeAspect="true"/>
          </p:cNvGrpSpPr>
          <p:nvPr/>
        </p:nvGrpSpPr>
        <p:grpSpPr>
          <a:xfrm rot="0">
            <a:off x="5754868" y="8596659"/>
            <a:ext cx="530667" cy="530667"/>
            <a:chOff x="0" y="0"/>
            <a:chExt cx="6355080" cy="6355080"/>
          </a:xfrm>
        </p:grpSpPr>
        <p:sp>
          <p:nvSpPr>
            <p:cNvPr name="Freeform 181" id="18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2" id="182"/>
          <p:cNvGrpSpPr>
            <a:grpSpLocks noChangeAspect="true"/>
          </p:cNvGrpSpPr>
          <p:nvPr/>
        </p:nvGrpSpPr>
        <p:grpSpPr>
          <a:xfrm rot="0">
            <a:off x="6273333" y="8596659"/>
            <a:ext cx="530667" cy="530667"/>
            <a:chOff x="0" y="0"/>
            <a:chExt cx="6355080" cy="6355080"/>
          </a:xfrm>
        </p:grpSpPr>
        <p:sp>
          <p:nvSpPr>
            <p:cNvPr name="Freeform 183" id="18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4" id="184"/>
          <p:cNvGrpSpPr>
            <a:grpSpLocks noChangeAspect="true"/>
          </p:cNvGrpSpPr>
          <p:nvPr/>
        </p:nvGrpSpPr>
        <p:grpSpPr>
          <a:xfrm rot="0">
            <a:off x="1607149" y="9405333"/>
            <a:ext cx="530667" cy="530667"/>
            <a:chOff x="0" y="0"/>
            <a:chExt cx="6355080" cy="6355080"/>
          </a:xfrm>
        </p:grpSpPr>
        <p:sp>
          <p:nvSpPr>
            <p:cNvPr name="Freeform 185" id="18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6" id="186"/>
          <p:cNvGrpSpPr>
            <a:grpSpLocks noChangeAspect="true"/>
          </p:cNvGrpSpPr>
          <p:nvPr/>
        </p:nvGrpSpPr>
        <p:grpSpPr>
          <a:xfrm rot="0">
            <a:off x="2125613" y="9405333"/>
            <a:ext cx="530667" cy="530667"/>
            <a:chOff x="0" y="0"/>
            <a:chExt cx="6355080" cy="6355080"/>
          </a:xfrm>
        </p:grpSpPr>
        <p:sp>
          <p:nvSpPr>
            <p:cNvPr name="Freeform 187" id="18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8" id="188"/>
          <p:cNvGrpSpPr>
            <a:grpSpLocks noChangeAspect="true"/>
          </p:cNvGrpSpPr>
          <p:nvPr/>
        </p:nvGrpSpPr>
        <p:grpSpPr>
          <a:xfrm rot="0">
            <a:off x="2644078" y="9405333"/>
            <a:ext cx="530667" cy="530667"/>
            <a:chOff x="0" y="0"/>
            <a:chExt cx="6355080" cy="6355080"/>
          </a:xfrm>
        </p:grpSpPr>
        <p:sp>
          <p:nvSpPr>
            <p:cNvPr name="Freeform 189" id="18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0" id="190"/>
          <p:cNvGrpSpPr>
            <a:grpSpLocks noChangeAspect="true"/>
          </p:cNvGrpSpPr>
          <p:nvPr/>
        </p:nvGrpSpPr>
        <p:grpSpPr>
          <a:xfrm rot="0">
            <a:off x="3162543" y="9405333"/>
            <a:ext cx="530667" cy="530667"/>
            <a:chOff x="0" y="0"/>
            <a:chExt cx="6355080" cy="6355080"/>
          </a:xfrm>
        </p:grpSpPr>
        <p:sp>
          <p:nvSpPr>
            <p:cNvPr name="Freeform 191" id="19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2" id="192"/>
          <p:cNvGrpSpPr>
            <a:grpSpLocks noChangeAspect="true"/>
          </p:cNvGrpSpPr>
          <p:nvPr/>
        </p:nvGrpSpPr>
        <p:grpSpPr>
          <a:xfrm rot="0">
            <a:off x="3681008" y="9405333"/>
            <a:ext cx="530667" cy="530667"/>
            <a:chOff x="0" y="0"/>
            <a:chExt cx="6355080" cy="6355080"/>
          </a:xfrm>
        </p:grpSpPr>
        <p:sp>
          <p:nvSpPr>
            <p:cNvPr name="Freeform 193" id="19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4" id="194"/>
          <p:cNvGrpSpPr>
            <a:grpSpLocks noChangeAspect="true"/>
          </p:cNvGrpSpPr>
          <p:nvPr/>
        </p:nvGrpSpPr>
        <p:grpSpPr>
          <a:xfrm rot="0">
            <a:off x="4199473" y="9405333"/>
            <a:ext cx="530667" cy="530667"/>
            <a:chOff x="0" y="0"/>
            <a:chExt cx="6355080" cy="6355080"/>
          </a:xfrm>
        </p:grpSpPr>
        <p:sp>
          <p:nvSpPr>
            <p:cNvPr name="Freeform 195" id="195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6" id="196"/>
          <p:cNvGrpSpPr>
            <a:grpSpLocks noChangeAspect="true"/>
          </p:cNvGrpSpPr>
          <p:nvPr/>
        </p:nvGrpSpPr>
        <p:grpSpPr>
          <a:xfrm rot="0">
            <a:off x="4717938" y="9405333"/>
            <a:ext cx="530667" cy="530667"/>
            <a:chOff x="0" y="0"/>
            <a:chExt cx="6355080" cy="6355080"/>
          </a:xfrm>
        </p:grpSpPr>
        <p:sp>
          <p:nvSpPr>
            <p:cNvPr name="Freeform 197" id="197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8" id="198"/>
          <p:cNvGrpSpPr>
            <a:grpSpLocks noChangeAspect="true"/>
          </p:cNvGrpSpPr>
          <p:nvPr/>
        </p:nvGrpSpPr>
        <p:grpSpPr>
          <a:xfrm rot="0">
            <a:off x="5236403" y="9405333"/>
            <a:ext cx="530667" cy="530667"/>
            <a:chOff x="0" y="0"/>
            <a:chExt cx="6355080" cy="6355080"/>
          </a:xfrm>
        </p:grpSpPr>
        <p:sp>
          <p:nvSpPr>
            <p:cNvPr name="Freeform 199" id="199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0" id="200"/>
          <p:cNvGrpSpPr>
            <a:grpSpLocks noChangeAspect="true"/>
          </p:cNvGrpSpPr>
          <p:nvPr/>
        </p:nvGrpSpPr>
        <p:grpSpPr>
          <a:xfrm rot="0">
            <a:off x="5754868" y="9405333"/>
            <a:ext cx="530667" cy="530667"/>
            <a:chOff x="0" y="0"/>
            <a:chExt cx="6355080" cy="6355080"/>
          </a:xfrm>
        </p:grpSpPr>
        <p:sp>
          <p:nvSpPr>
            <p:cNvPr name="Freeform 201" id="201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2" id="202"/>
          <p:cNvGrpSpPr>
            <a:grpSpLocks noChangeAspect="true"/>
          </p:cNvGrpSpPr>
          <p:nvPr/>
        </p:nvGrpSpPr>
        <p:grpSpPr>
          <a:xfrm rot="0">
            <a:off x="6273333" y="9405333"/>
            <a:ext cx="530667" cy="530667"/>
            <a:chOff x="0" y="0"/>
            <a:chExt cx="6355080" cy="6355080"/>
          </a:xfrm>
        </p:grpSpPr>
        <p:sp>
          <p:nvSpPr>
            <p:cNvPr name="Freeform 203" id="203"/>
            <p:cNvSpPr/>
            <p:nvPr/>
          </p:nvSpPr>
          <p:spPr>
            <a:xfrm flipH="false" flipV="false" rot="0">
              <a:off x="0" y="0"/>
              <a:ext cx="6355080" cy="6355080"/>
            </a:xfrm>
            <a:custGeom>
              <a:avLst/>
              <a:gdLst/>
              <a:ahLst/>
              <a:cxnLst/>
              <a:rect r="r" b="b" t="t" l="l"/>
              <a:pathLst>
                <a:path h="6355080" w="6355080">
                  <a:moveTo>
                    <a:pt x="3177540" y="6355080"/>
                  </a:moveTo>
                  <a:cubicBezTo>
                    <a:pt x="2329180" y="6355080"/>
                    <a:pt x="1530350" y="6024880"/>
                    <a:pt x="930910" y="5424170"/>
                  </a:cubicBezTo>
                  <a:cubicBezTo>
                    <a:pt x="330200" y="4824730"/>
                    <a:pt x="0" y="4025900"/>
                    <a:pt x="0" y="3177540"/>
                  </a:cubicBezTo>
                  <a:cubicBezTo>
                    <a:pt x="0" y="2329180"/>
                    <a:pt x="330200" y="1530350"/>
                    <a:pt x="930910" y="930910"/>
                  </a:cubicBezTo>
                  <a:cubicBezTo>
                    <a:pt x="1530350" y="330200"/>
                    <a:pt x="2329180" y="0"/>
                    <a:pt x="3177540" y="0"/>
                  </a:cubicBezTo>
                  <a:cubicBezTo>
                    <a:pt x="4025900" y="0"/>
                    <a:pt x="4824730" y="330200"/>
                    <a:pt x="5424170" y="930910"/>
                  </a:cubicBezTo>
                  <a:cubicBezTo>
                    <a:pt x="6024880" y="1531620"/>
                    <a:pt x="6355080" y="2329180"/>
                    <a:pt x="6355080" y="3177540"/>
                  </a:cubicBezTo>
                  <a:cubicBezTo>
                    <a:pt x="6355080" y="4025900"/>
                    <a:pt x="6024880" y="4824730"/>
                    <a:pt x="5424170" y="5424170"/>
                  </a:cubicBezTo>
                  <a:cubicBezTo>
                    <a:pt x="4824730" y="6024880"/>
                    <a:pt x="4025900" y="6355080"/>
                    <a:pt x="3177540" y="6355080"/>
                  </a:cubicBezTo>
                  <a:close/>
                  <a:moveTo>
                    <a:pt x="3177540" y="190500"/>
                  </a:moveTo>
                  <a:cubicBezTo>
                    <a:pt x="2379980" y="190500"/>
                    <a:pt x="1629410" y="501650"/>
                    <a:pt x="1065530" y="1065530"/>
                  </a:cubicBezTo>
                  <a:cubicBezTo>
                    <a:pt x="501650" y="1629410"/>
                    <a:pt x="190500" y="2379980"/>
                    <a:pt x="190500" y="3177540"/>
                  </a:cubicBezTo>
                  <a:cubicBezTo>
                    <a:pt x="190500" y="3975100"/>
                    <a:pt x="501650" y="4725670"/>
                    <a:pt x="1065530" y="5289550"/>
                  </a:cubicBezTo>
                  <a:cubicBezTo>
                    <a:pt x="1629410" y="5853430"/>
                    <a:pt x="2379980" y="6164580"/>
                    <a:pt x="3177540" y="6164580"/>
                  </a:cubicBezTo>
                  <a:cubicBezTo>
                    <a:pt x="3975100" y="6164580"/>
                    <a:pt x="4725670" y="5853430"/>
                    <a:pt x="5289550" y="5289550"/>
                  </a:cubicBezTo>
                  <a:cubicBezTo>
                    <a:pt x="5853430" y="4725670"/>
                    <a:pt x="6164580" y="3975100"/>
                    <a:pt x="6164580" y="3177540"/>
                  </a:cubicBezTo>
                  <a:cubicBezTo>
                    <a:pt x="6164580" y="2379980"/>
                    <a:pt x="5853430" y="1629410"/>
                    <a:pt x="5289550" y="1065530"/>
                  </a:cubicBezTo>
                  <a:cubicBezTo>
                    <a:pt x="4725670" y="501650"/>
                    <a:pt x="3975100" y="190500"/>
                    <a:pt x="3177540" y="19050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4" id="204"/>
          <p:cNvSpPr txBox="true"/>
          <p:nvPr/>
        </p:nvSpPr>
        <p:spPr>
          <a:xfrm rot="0">
            <a:off x="756000" y="926482"/>
            <a:ext cx="6048000" cy="669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b="true" sz="3999">
                <a:solidFill>
                  <a:srgbClr val="000000"/>
                </a:solidFill>
                <a:latin typeface="Amaranth Bold"/>
                <a:ea typeface="Amaranth Bold"/>
                <a:cs typeface="Amaranth Bold"/>
                <a:sym typeface="Amaranth Bold"/>
              </a:rPr>
              <a:t>10-ға дейінгі сандар</a:t>
            </a:r>
          </a:p>
        </p:txBody>
      </p:sp>
      <p:sp>
        <p:nvSpPr>
          <p:cNvPr name="TextBox 205" id="205"/>
          <p:cNvSpPr txBox="true"/>
          <p:nvPr/>
        </p:nvSpPr>
        <p:spPr>
          <a:xfrm rot="0">
            <a:off x="756000" y="1624983"/>
            <a:ext cx="6048000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Әр санмен көрсетілген шеңберлердің санын бояңыз:</a:t>
            </a:r>
          </a:p>
        </p:txBody>
      </p:sp>
      <p:sp>
        <p:nvSpPr>
          <p:cNvPr name="TextBox 206" id="206"/>
          <p:cNvSpPr txBox="true"/>
          <p:nvPr/>
        </p:nvSpPr>
        <p:spPr>
          <a:xfrm rot="0">
            <a:off x="520568" y="2075304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3</a:t>
            </a:r>
          </a:p>
        </p:txBody>
      </p:sp>
      <p:sp>
        <p:nvSpPr>
          <p:cNvPr name="TextBox 207" id="207"/>
          <p:cNvSpPr txBox="true"/>
          <p:nvPr/>
        </p:nvSpPr>
        <p:spPr>
          <a:xfrm rot="0">
            <a:off x="520568" y="5292087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1</a:t>
            </a:r>
          </a:p>
        </p:txBody>
      </p:sp>
      <p:sp>
        <p:nvSpPr>
          <p:cNvPr name="TextBox 208" id="208"/>
          <p:cNvSpPr txBox="true"/>
          <p:nvPr/>
        </p:nvSpPr>
        <p:spPr>
          <a:xfrm rot="0">
            <a:off x="520568" y="2879500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8</a:t>
            </a:r>
          </a:p>
        </p:txBody>
      </p:sp>
      <p:sp>
        <p:nvSpPr>
          <p:cNvPr name="TextBox 209" id="209"/>
          <p:cNvSpPr txBox="true"/>
          <p:nvPr/>
        </p:nvSpPr>
        <p:spPr>
          <a:xfrm rot="0">
            <a:off x="520568" y="3683695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2</a:t>
            </a:r>
          </a:p>
        </p:txBody>
      </p:sp>
      <p:sp>
        <p:nvSpPr>
          <p:cNvPr name="TextBox 210" id="210"/>
          <p:cNvSpPr txBox="true"/>
          <p:nvPr/>
        </p:nvSpPr>
        <p:spPr>
          <a:xfrm rot="0">
            <a:off x="520568" y="4487891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5</a:t>
            </a:r>
          </a:p>
        </p:txBody>
      </p:sp>
      <p:sp>
        <p:nvSpPr>
          <p:cNvPr name="TextBox 211" id="211"/>
          <p:cNvSpPr txBox="true"/>
          <p:nvPr/>
        </p:nvSpPr>
        <p:spPr>
          <a:xfrm rot="0">
            <a:off x="520568" y="6096282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10</a:t>
            </a:r>
          </a:p>
        </p:txBody>
      </p:sp>
      <p:sp>
        <p:nvSpPr>
          <p:cNvPr name="TextBox 212" id="212"/>
          <p:cNvSpPr txBox="true"/>
          <p:nvPr/>
        </p:nvSpPr>
        <p:spPr>
          <a:xfrm rot="0">
            <a:off x="520568" y="6900478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4</a:t>
            </a:r>
          </a:p>
        </p:txBody>
      </p:sp>
      <p:sp>
        <p:nvSpPr>
          <p:cNvPr name="TextBox 213" id="213"/>
          <p:cNvSpPr txBox="true"/>
          <p:nvPr/>
        </p:nvSpPr>
        <p:spPr>
          <a:xfrm rot="0">
            <a:off x="520568" y="7704674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7</a:t>
            </a:r>
          </a:p>
        </p:txBody>
      </p:sp>
      <p:sp>
        <p:nvSpPr>
          <p:cNvPr name="TextBox 214" id="214"/>
          <p:cNvSpPr txBox="true"/>
          <p:nvPr/>
        </p:nvSpPr>
        <p:spPr>
          <a:xfrm rot="0">
            <a:off x="520568" y="8508869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9</a:t>
            </a:r>
          </a:p>
        </p:txBody>
      </p:sp>
      <p:sp>
        <p:nvSpPr>
          <p:cNvPr name="TextBox 215" id="215"/>
          <p:cNvSpPr txBox="true"/>
          <p:nvPr/>
        </p:nvSpPr>
        <p:spPr>
          <a:xfrm rot="0">
            <a:off x="520568" y="9313065"/>
            <a:ext cx="823646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6</a:t>
            </a:r>
          </a:p>
        </p:txBody>
      </p:sp>
      <p:sp>
        <p:nvSpPr>
          <p:cNvPr name="TextBox 216" id="216"/>
          <p:cNvSpPr txBox="true"/>
          <p:nvPr/>
        </p:nvSpPr>
        <p:spPr>
          <a:xfrm rot="0">
            <a:off x="586836" y="434690"/>
            <a:ext cx="1514756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Name: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DAGZhbulfPY</dc:identifier>
  <dcterms:modified xsi:type="dcterms:W3CDTF">2011-08-01T06:04:30Z</dcterms:modified>
  <cp:revision>1</cp:revision>
  <dc:title>Maths counting to 10 worksheet</dc:title>
</cp:coreProperties>
</file>