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693400" cy="7556500"/>
  <p:notesSz cx="6858000" cy="9144000"/>
  <p:embeddedFontLst>
    <p:embeddedFont>
      <p:font typeface="KG Primary Penmanship" charset="1" panose="02000506000000020003"/>
      <p:regular r:id="rId7"/>
    </p:embeddedFont>
    <p:embeddedFont>
      <p:font typeface="Gagalin" charset="1" panose="000005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21904" y="-115769"/>
            <a:ext cx="10048192" cy="7791537"/>
            <a:chOff x="0" y="0"/>
            <a:chExt cx="18414435" cy="1427886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8414436" cy="14278863"/>
            </a:xfrm>
            <a:custGeom>
              <a:avLst/>
              <a:gdLst/>
              <a:ahLst/>
              <a:cxnLst/>
              <a:rect r="r" b="b" t="t" l="l"/>
              <a:pathLst>
                <a:path h="14278863" w="18414436">
                  <a:moveTo>
                    <a:pt x="18188375" y="0"/>
                  </a:moveTo>
                  <a:lnTo>
                    <a:pt x="0" y="0"/>
                  </a:lnTo>
                  <a:lnTo>
                    <a:pt x="0" y="14278863"/>
                  </a:lnTo>
                  <a:lnTo>
                    <a:pt x="18414436" y="14278863"/>
                  </a:lnTo>
                  <a:lnTo>
                    <a:pt x="18414436" y="0"/>
                  </a:lnTo>
                  <a:lnTo>
                    <a:pt x="18188375" y="0"/>
                  </a:lnTo>
                  <a:close/>
                  <a:moveTo>
                    <a:pt x="18188375" y="14052804"/>
                  </a:moveTo>
                  <a:lnTo>
                    <a:pt x="228600" y="14052804"/>
                  </a:lnTo>
                  <a:lnTo>
                    <a:pt x="228600" y="228600"/>
                  </a:lnTo>
                  <a:lnTo>
                    <a:pt x="18188375" y="228600"/>
                  </a:lnTo>
                  <a:lnTo>
                    <a:pt x="18188375" y="14052804"/>
                  </a:lnTo>
                  <a:close/>
                </a:path>
              </a:pathLst>
            </a:custGeom>
            <a:solidFill>
              <a:srgbClr val="367DA3"/>
            </a:solidFill>
          </p:spPr>
        </p:sp>
      </p:grpSp>
      <p:sp>
        <p:nvSpPr>
          <p:cNvPr name="AutoShape 4" id="4"/>
          <p:cNvSpPr/>
          <p:nvPr/>
        </p:nvSpPr>
        <p:spPr>
          <a:xfrm rot="-5400000">
            <a:off x="3486702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-5400000">
            <a:off x="3690306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rot="-5400000">
            <a:off x="3893911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rot="-5400000">
            <a:off x="4097515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 rot="-5400000">
            <a:off x="4301119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 rot="-5400000">
            <a:off x="4504724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rot="-5400000">
            <a:off x="4708328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rot="-5400000">
            <a:off x="4911933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rot="-5400000">
            <a:off x="5115537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rot="0">
            <a:off x="4301119" y="3366910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 rot="0">
            <a:off x="4318368" y="5420203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rot="-5400000">
            <a:off x="5319141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6" id="16"/>
          <p:cNvSpPr/>
          <p:nvPr/>
        </p:nvSpPr>
        <p:spPr>
          <a:xfrm rot="-5400000">
            <a:off x="3283097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7" id="17"/>
          <p:cNvSpPr/>
          <p:nvPr/>
        </p:nvSpPr>
        <p:spPr>
          <a:xfrm rot="0">
            <a:off x="4309744" y="3552913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 rot="0">
            <a:off x="4309744" y="3763074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 rot="0">
            <a:off x="4309744" y="3973235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0" id="20"/>
          <p:cNvSpPr/>
          <p:nvPr/>
        </p:nvSpPr>
        <p:spPr>
          <a:xfrm rot="0">
            <a:off x="4309744" y="4183395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1" id="21"/>
          <p:cNvSpPr/>
          <p:nvPr/>
        </p:nvSpPr>
        <p:spPr>
          <a:xfrm rot="0">
            <a:off x="4309744" y="4393556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2" id="22"/>
          <p:cNvSpPr/>
          <p:nvPr/>
        </p:nvSpPr>
        <p:spPr>
          <a:xfrm rot="0">
            <a:off x="4309744" y="4603717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3" id="23"/>
          <p:cNvSpPr/>
          <p:nvPr/>
        </p:nvSpPr>
        <p:spPr>
          <a:xfrm rot="0">
            <a:off x="4309744" y="4813878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4" id="24"/>
          <p:cNvSpPr/>
          <p:nvPr/>
        </p:nvSpPr>
        <p:spPr>
          <a:xfrm rot="0">
            <a:off x="4309744" y="5024039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5" id="25"/>
          <p:cNvSpPr/>
          <p:nvPr/>
        </p:nvSpPr>
        <p:spPr>
          <a:xfrm rot="0">
            <a:off x="4309744" y="5234200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6" id="26"/>
          <p:cNvSpPr/>
          <p:nvPr/>
        </p:nvSpPr>
        <p:spPr>
          <a:xfrm rot="-5400000">
            <a:off x="5710600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7" id="27"/>
          <p:cNvSpPr/>
          <p:nvPr/>
        </p:nvSpPr>
        <p:spPr>
          <a:xfrm rot="-5400000">
            <a:off x="5914204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8" id="28"/>
          <p:cNvSpPr/>
          <p:nvPr/>
        </p:nvSpPr>
        <p:spPr>
          <a:xfrm rot="-5400000">
            <a:off x="6117808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9" id="29"/>
          <p:cNvSpPr/>
          <p:nvPr/>
        </p:nvSpPr>
        <p:spPr>
          <a:xfrm rot="-5400000">
            <a:off x="6321413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0" id="30"/>
          <p:cNvSpPr/>
          <p:nvPr/>
        </p:nvSpPr>
        <p:spPr>
          <a:xfrm rot="-5400000">
            <a:off x="6525017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1" id="31"/>
          <p:cNvSpPr/>
          <p:nvPr/>
        </p:nvSpPr>
        <p:spPr>
          <a:xfrm rot="-5400000">
            <a:off x="6728622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2" id="32"/>
          <p:cNvSpPr/>
          <p:nvPr/>
        </p:nvSpPr>
        <p:spPr>
          <a:xfrm rot="-5400000">
            <a:off x="6932226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3" id="33"/>
          <p:cNvSpPr/>
          <p:nvPr/>
        </p:nvSpPr>
        <p:spPr>
          <a:xfrm rot="-5400000">
            <a:off x="7135830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4" id="34"/>
          <p:cNvSpPr/>
          <p:nvPr/>
        </p:nvSpPr>
        <p:spPr>
          <a:xfrm rot="-5400000">
            <a:off x="7339435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 rot="0">
            <a:off x="6525017" y="3366910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6" id="36"/>
          <p:cNvSpPr/>
          <p:nvPr/>
        </p:nvSpPr>
        <p:spPr>
          <a:xfrm rot="0">
            <a:off x="6542266" y="5420203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7" id="37"/>
          <p:cNvSpPr/>
          <p:nvPr/>
        </p:nvSpPr>
        <p:spPr>
          <a:xfrm rot="-5400000">
            <a:off x="7543039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8" id="38"/>
          <p:cNvSpPr/>
          <p:nvPr/>
        </p:nvSpPr>
        <p:spPr>
          <a:xfrm rot="-5400000">
            <a:off x="5506995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9" id="39"/>
          <p:cNvSpPr/>
          <p:nvPr/>
        </p:nvSpPr>
        <p:spPr>
          <a:xfrm rot="0">
            <a:off x="6533642" y="3552913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0" id="40"/>
          <p:cNvSpPr/>
          <p:nvPr/>
        </p:nvSpPr>
        <p:spPr>
          <a:xfrm rot="0">
            <a:off x="6533642" y="3763074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1" id="41"/>
          <p:cNvSpPr/>
          <p:nvPr/>
        </p:nvSpPr>
        <p:spPr>
          <a:xfrm rot="0">
            <a:off x="6533642" y="3973235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2" id="42"/>
          <p:cNvSpPr/>
          <p:nvPr/>
        </p:nvSpPr>
        <p:spPr>
          <a:xfrm rot="0">
            <a:off x="6533642" y="4183395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3" id="43"/>
          <p:cNvSpPr/>
          <p:nvPr/>
        </p:nvSpPr>
        <p:spPr>
          <a:xfrm rot="0">
            <a:off x="6533642" y="4393556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4" id="44"/>
          <p:cNvSpPr/>
          <p:nvPr/>
        </p:nvSpPr>
        <p:spPr>
          <a:xfrm rot="0">
            <a:off x="6533642" y="4603717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5" id="45"/>
          <p:cNvSpPr/>
          <p:nvPr/>
        </p:nvSpPr>
        <p:spPr>
          <a:xfrm rot="0">
            <a:off x="6533642" y="4813878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6" id="46"/>
          <p:cNvSpPr/>
          <p:nvPr/>
        </p:nvSpPr>
        <p:spPr>
          <a:xfrm rot="0">
            <a:off x="6533642" y="5024039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7" id="47"/>
          <p:cNvSpPr/>
          <p:nvPr/>
        </p:nvSpPr>
        <p:spPr>
          <a:xfrm rot="0">
            <a:off x="6533642" y="5234200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8" id="48"/>
          <p:cNvSpPr/>
          <p:nvPr/>
        </p:nvSpPr>
        <p:spPr>
          <a:xfrm rot="-5400000">
            <a:off x="1299273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9" id="49"/>
          <p:cNvSpPr/>
          <p:nvPr/>
        </p:nvSpPr>
        <p:spPr>
          <a:xfrm rot="-5400000">
            <a:off x="1502877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0" id="50"/>
          <p:cNvSpPr/>
          <p:nvPr/>
        </p:nvSpPr>
        <p:spPr>
          <a:xfrm rot="-5400000">
            <a:off x="1706481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1" id="51"/>
          <p:cNvSpPr/>
          <p:nvPr/>
        </p:nvSpPr>
        <p:spPr>
          <a:xfrm rot="-5400000">
            <a:off x="1910086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2" id="52"/>
          <p:cNvSpPr/>
          <p:nvPr/>
        </p:nvSpPr>
        <p:spPr>
          <a:xfrm rot="-5400000">
            <a:off x="2113690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3" id="53"/>
          <p:cNvSpPr/>
          <p:nvPr/>
        </p:nvSpPr>
        <p:spPr>
          <a:xfrm rot="-5400000">
            <a:off x="2317295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4" id="54"/>
          <p:cNvSpPr/>
          <p:nvPr/>
        </p:nvSpPr>
        <p:spPr>
          <a:xfrm rot="-5400000">
            <a:off x="2520899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5" id="55"/>
          <p:cNvSpPr/>
          <p:nvPr/>
        </p:nvSpPr>
        <p:spPr>
          <a:xfrm rot="-5400000">
            <a:off x="2724503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6" id="56"/>
          <p:cNvSpPr/>
          <p:nvPr/>
        </p:nvSpPr>
        <p:spPr>
          <a:xfrm rot="-5400000">
            <a:off x="2928108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7" id="57"/>
          <p:cNvSpPr/>
          <p:nvPr/>
        </p:nvSpPr>
        <p:spPr>
          <a:xfrm rot="0">
            <a:off x="2113690" y="3366910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8" id="58"/>
          <p:cNvSpPr/>
          <p:nvPr/>
        </p:nvSpPr>
        <p:spPr>
          <a:xfrm rot="0">
            <a:off x="2130939" y="5420203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9" id="59"/>
          <p:cNvSpPr/>
          <p:nvPr/>
        </p:nvSpPr>
        <p:spPr>
          <a:xfrm rot="-5400000">
            <a:off x="3131712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0" id="60"/>
          <p:cNvSpPr/>
          <p:nvPr/>
        </p:nvSpPr>
        <p:spPr>
          <a:xfrm rot="-5400000">
            <a:off x="1095668" y="4402181"/>
            <a:ext cx="205329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1" id="61"/>
          <p:cNvSpPr/>
          <p:nvPr/>
        </p:nvSpPr>
        <p:spPr>
          <a:xfrm rot="0">
            <a:off x="2122315" y="3552913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2" id="62"/>
          <p:cNvSpPr/>
          <p:nvPr/>
        </p:nvSpPr>
        <p:spPr>
          <a:xfrm rot="0">
            <a:off x="2122315" y="3763074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3" id="63"/>
          <p:cNvSpPr/>
          <p:nvPr/>
        </p:nvSpPr>
        <p:spPr>
          <a:xfrm rot="0">
            <a:off x="2122315" y="3973235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4" id="64"/>
          <p:cNvSpPr/>
          <p:nvPr/>
        </p:nvSpPr>
        <p:spPr>
          <a:xfrm rot="0">
            <a:off x="2122315" y="4183395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5" id="65"/>
          <p:cNvSpPr/>
          <p:nvPr/>
        </p:nvSpPr>
        <p:spPr>
          <a:xfrm rot="0">
            <a:off x="2122315" y="4393556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6" id="66"/>
          <p:cNvSpPr/>
          <p:nvPr/>
        </p:nvSpPr>
        <p:spPr>
          <a:xfrm rot="0">
            <a:off x="2122315" y="4603717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7" id="67"/>
          <p:cNvSpPr/>
          <p:nvPr/>
        </p:nvSpPr>
        <p:spPr>
          <a:xfrm rot="0">
            <a:off x="2122315" y="4813878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8" id="68"/>
          <p:cNvSpPr/>
          <p:nvPr/>
        </p:nvSpPr>
        <p:spPr>
          <a:xfrm rot="0">
            <a:off x="2122315" y="5024039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9" id="69"/>
          <p:cNvSpPr/>
          <p:nvPr/>
        </p:nvSpPr>
        <p:spPr>
          <a:xfrm rot="0">
            <a:off x="2122315" y="5234200"/>
            <a:ext cx="2036044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70" id="70"/>
          <p:cNvGrpSpPr/>
          <p:nvPr/>
        </p:nvGrpSpPr>
        <p:grpSpPr>
          <a:xfrm rot="0">
            <a:off x="7596060" y="1105538"/>
            <a:ext cx="867338" cy="1855396"/>
            <a:chOff x="0" y="0"/>
            <a:chExt cx="1156451" cy="2473862"/>
          </a:xfrm>
        </p:grpSpPr>
        <p:sp>
          <p:nvSpPr>
            <p:cNvPr name="AutoShape 71" id="71"/>
            <p:cNvSpPr/>
            <p:nvPr/>
          </p:nvSpPr>
          <p:spPr>
            <a:xfrm rot="0">
              <a:off x="80889" y="0"/>
              <a:ext cx="1022230" cy="0"/>
            </a:xfrm>
            <a:prstGeom prst="line">
              <a:avLst/>
            </a:prstGeom>
            <a:ln cap="rnd" w="2755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72" id="72"/>
            <p:cNvSpPr/>
            <p:nvPr/>
          </p:nvSpPr>
          <p:spPr>
            <a:xfrm rot="0">
              <a:off x="80889" y="1008969"/>
              <a:ext cx="1022230" cy="0"/>
            </a:xfrm>
            <a:prstGeom prst="line">
              <a:avLst/>
            </a:prstGeom>
            <a:ln cap="rnd" w="2755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73" id="73"/>
            <p:cNvSpPr/>
            <p:nvPr/>
          </p:nvSpPr>
          <p:spPr>
            <a:xfrm rot="5400000">
              <a:off x="-410681" y="519126"/>
              <a:ext cx="1010695" cy="0"/>
            </a:xfrm>
            <a:prstGeom prst="line">
              <a:avLst/>
            </a:prstGeom>
            <a:ln cap="rnd" w="2755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74" id="74"/>
            <p:cNvSpPr/>
            <p:nvPr/>
          </p:nvSpPr>
          <p:spPr>
            <a:xfrm rot="5427715">
              <a:off x="588907" y="518263"/>
              <a:ext cx="1009002" cy="0"/>
            </a:xfrm>
            <a:prstGeom prst="line">
              <a:avLst/>
            </a:prstGeom>
            <a:ln cap="rnd" w="2755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75" id="75"/>
            <p:cNvSpPr/>
            <p:nvPr/>
          </p:nvSpPr>
          <p:spPr>
            <a:xfrm rot="0">
              <a:off x="0" y="1213967"/>
              <a:ext cx="1156451" cy="0"/>
            </a:xfrm>
            <a:prstGeom prst="line">
              <a:avLst/>
            </a:prstGeom>
            <a:ln cap="rnd" w="45928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76" id="76"/>
            <p:cNvSpPr/>
            <p:nvPr/>
          </p:nvSpPr>
          <p:spPr>
            <a:xfrm rot="0">
              <a:off x="63043" y="1435610"/>
              <a:ext cx="1022230" cy="0"/>
            </a:xfrm>
            <a:prstGeom prst="line">
              <a:avLst/>
            </a:prstGeom>
            <a:ln cap="rnd" w="2755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77" id="77"/>
            <p:cNvSpPr/>
            <p:nvPr/>
          </p:nvSpPr>
          <p:spPr>
            <a:xfrm rot="0">
              <a:off x="63043" y="2444579"/>
              <a:ext cx="1022230" cy="0"/>
            </a:xfrm>
            <a:prstGeom prst="line">
              <a:avLst/>
            </a:prstGeom>
            <a:ln cap="rnd" w="2755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78" id="78"/>
            <p:cNvSpPr/>
            <p:nvPr/>
          </p:nvSpPr>
          <p:spPr>
            <a:xfrm rot="5400000">
              <a:off x="-428526" y="1954736"/>
              <a:ext cx="1010695" cy="0"/>
            </a:xfrm>
            <a:prstGeom prst="line">
              <a:avLst/>
            </a:prstGeom>
            <a:ln cap="rnd" w="2755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79" id="79"/>
            <p:cNvSpPr/>
            <p:nvPr/>
          </p:nvSpPr>
          <p:spPr>
            <a:xfrm rot="5427715">
              <a:off x="571062" y="1953873"/>
              <a:ext cx="1009002" cy="0"/>
            </a:xfrm>
            <a:prstGeom prst="line">
              <a:avLst/>
            </a:prstGeom>
            <a:ln cap="rnd" w="2755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</p:grpSp>
      <p:sp>
        <p:nvSpPr>
          <p:cNvPr name="TextBox 80" id="80"/>
          <p:cNvSpPr txBox="true"/>
          <p:nvPr/>
        </p:nvSpPr>
        <p:spPr>
          <a:xfrm rot="0">
            <a:off x="1105343" y="6422781"/>
            <a:ext cx="2000836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357"/>
              </a:lnSpc>
            </a:pPr>
            <a:r>
              <a:rPr lang="en-US" sz="3112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Word form: </a:t>
            </a:r>
          </a:p>
        </p:txBody>
      </p:sp>
      <p:sp>
        <p:nvSpPr>
          <p:cNvPr name="AutoShape 81" id="81"/>
          <p:cNvSpPr/>
          <p:nvPr/>
        </p:nvSpPr>
        <p:spPr>
          <a:xfrm rot="0">
            <a:off x="2805250" y="6846288"/>
            <a:ext cx="6573654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2" id="82"/>
          <p:cNvSpPr txBox="true"/>
          <p:nvPr/>
        </p:nvSpPr>
        <p:spPr>
          <a:xfrm rot="0">
            <a:off x="617150" y="158727"/>
            <a:ext cx="9436610" cy="4584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07"/>
              </a:lnSpc>
            </a:pPr>
            <a:r>
              <a:rPr lang="en-US" sz="2577">
                <a:solidFill>
                  <a:srgbClr val="367DA3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БҮТІН САНДАРДЫ ЖӘНЕ ЖҮЗДЕН БІР БӨЛІГІН МОДЕЛЬДЕУ</a:t>
            </a:r>
          </a:p>
        </p:txBody>
      </p:sp>
      <p:grpSp>
        <p:nvGrpSpPr>
          <p:cNvPr name="Group 83" id="83"/>
          <p:cNvGrpSpPr/>
          <p:nvPr/>
        </p:nvGrpSpPr>
        <p:grpSpPr>
          <a:xfrm rot="0">
            <a:off x="2110235" y="883124"/>
            <a:ext cx="3654236" cy="2077810"/>
            <a:chOff x="0" y="0"/>
            <a:chExt cx="4872315" cy="2770414"/>
          </a:xfrm>
        </p:grpSpPr>
        <p:grpSp>
          <p:nvGrpSpPr>
            <p:cNvPr name="Group 84" id="84"/>
            <p:cNvGrpSpPr/>
            <p:nvPr/>
          </p:nvGrpSpPr>
          <p:grpSpPr>
            <a:xfrm rot="0">
              <a:off x="34364" y="282836"/>
              <a:ext cx="1481455" cy="720752"/>
              <a:chOff x="0" y="0"/>
              <a:chExt cx="2249962" cy="1094643"/>
            </a:xfrm>
          </p:grpSpPr>
          <p:sp>
            <p:nvSpPr>
              <p:cNvPr name="Freeform 85" id="85"/>
              <p:cNvSpPr/>
              <p:nvPr/>
            </p:nvSpPr>
            <p:spPr>
              <a:xfrm flipH="false" flipV="false" rot="0">
                <a:off x="0" y="0"/>
                <a:ext cx="2249962" cy="1094642"/>
              </a:xfrm>
              <a:custGeom>
                <a:avLst/>
                <a:gdLst/>
                <a:ahLst/>
                <a:cxnLst/>
                <a:rect r="r" b="b" t="t" l="l"/>
                <a:pathLst>
                  <a:path h="1094642" w="2249962">
                    <a:moveTo>
                      <a:pt x="0" y="0"/>
                    </a:moveTo>
                    <a:lnTo>
                      <a:pt x="2249962" y="0"/>
                    </a:lnTo>
                    <a:lnTo>
                      <a:pt x="2249962" y="1094642"/>
                    </a:lnTo>
                    <a:lnTo>
                      <a:pt x="0" y="1094642"/>
                    </a:lnTo>
                    <a:close/>
                  </a:path>
                </a:pathLst>
              </a:custGeom>
              <a:solidFill>
                <a:srgbClr val="3FAF4A"/>
              </a:solidFill>
            </p:spPr>
          </p:sp>
        </p:grpSp>
        <p:sp>
          <p:nvSpPr>
            <p:cNvPr name="TextBox 86" id="86"/>
            <p:cNvSpPr txBox="true"/>
            <p:nvPr/>
          </p:nvSpPr>
          <p:spPr>
            <a:xfrm rot="0">
              <a:off x="96865" y="187644"/>
              <a:ext cx="1399908" cy="90064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5659"/>
                </a:lnSpc>
              </a:pPr>
              <a:r>
                <a:rPr lang="en-US" sz="4042">
                  <a:solidFill>
                    <a:srgbClr val="FFFFFF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ones</a:t>
              </a:r>
            </a:p>
          </p:txBody>
        </p:sp>
        <p:grpSp>
          <p:nvGrpSpPr>
            <p:cNvPr name="Group 87" id="87"/>
            <p:cNvGrpSpPr/>
            <p:nvPr/>
          </p:nvGrpSpPr>
          <p:grpSpPr>
            <a:xfrm rot="0">
              <a:off x="1785077" y="296247"/>
              <a:ext cx="1344920" cy="714532"/>
              <a:chOff x="0" y="0"/>
              <a:chExt cx="2042600" cy="1085197"/>
            </a:xfrm>
          </p:grpSpPr>
          <p:sp>
            <p:nvSpPr>
              <p:cNvPr name="Freeform 88" id="88"/>
              <p:cNvSpPr/>
              <p:nvPr/>
            </p:nvSpPr>
            <p:spPr>
              <a:xfrm flipH="false" flipV="false" rot="0">
                <a:off x="0" y="0"/>
                <a:ext cx="2042600" cy="1085196"/>
              </a:xfrm>
              <a:custGeom>
                <a:avLst/>
                <a:gdLst/>
                <a:ahLst/>
                <a:cxnLst/>
                <a:rect r="r" b="b" t="t" l="l"/>
                <a:pathLst>
                  <a:path h="1085196" w="2042600">
                    <a:moveTo>
                      <a:pt x="0" y="0"/>
                    </a:moveTo>
                    <a:lnTo>
                      <a:pt x="2042600" y="0"/>
                    </a:lnTo>
                    <a:lnTo>
                      <a:pt x="2042600" y="1085196"/>
                    </a:lnTo>
                    <a:lnTo>
                      <a:pt x="0" y="1085196"/>
                    </a:lnTo>
                    <a:close/>
                  </a:path>
                </a:pathLst>
              </a:custGeom>
              <a:solidFill>
                <a:srgbClr val="7E5DB6"/>
              </a:solidFill>
            </p:spPr>
          </p:sp>
        </p:grpSp>
        <p:sp>
          <p:nvSpPr>
            <p:cNvPr name="TextBox 89" id="89"/>
            <p:cNvSpPr txBox="true"/>
            <p:nvPr/>
          </p:nvSpPr>
          <p:spPr>
            <a:xfrm rot="0">
              <a:off x="1664920" y="229297"/>
              <a:ext cx="1561866" cy="78148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834"/>
                </a:lnSpc>
                <a:spcBef>
                  <a:spcPct val="0"/>
                </a:spcBef>
              </a:pPr>
              <a:r>
                <a:rPr lang="en-US" sz="3452">
                  <a:solidFill>
                    <a:srgbClr val="FFFFFF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tenths</a:t>
              </a:r>
            </a:p>
          </p:txBody>
        </p:sp>
        <p:sp>
          <p:nvSpPr>
            <p:cNvPr name="AutoShape 90" id="90"/>
            <p:cNvSpPr/>
            <p:nvPr/>
          </p:nvSpPr>
          <p:spPr>
            <a:xfrm rot="0">
              <a:off x="0" y="2727450"/>
              <a:ext cx="4872315" cy="0"/>
            </a:xfrm>
            <a:prstGeom prst="line">
              <a:avLst/>
            </a:prstGeom>
            <a:ln cap="rnd" w="42782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91" id="91"/>
            <p:cNvSpPr/>
            <p:nvPr/>
          </p:nvSpPr>
          <p:spPr>
            <a:xfrm rot="0">
              <a:off x="19045" y="252345"/>
              <a:ext cx="4821184" cy="0"/>
            </a:xfrm>
            <a:prstGeom prst="line">
              <a:avLst/>
            </a:prstGeom>
            <a:ln cap="rnd" w="42782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92" id="92"/>
            <p:cNvSpPr/>
            <p:nvPr/>
          </p:nvSpPr>
          <p:spPr>
            <a:xfrm rot="5400000">
              <a:off x="259037" y="1492060"/>
              <a:ext cx="2475472" cy="0"/>
            </a:xfrm>
            <a:prstGeom prst="line">
              <a:avLst/>
            </a:prstGeom>
            <a:ln cap="rnd" w="42782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93" id="93"/>
            <p:cNvSpPr/>
            <p:nvPr/>
          </p:nvSpPr>
          <p:spPr>
            <a:xfrm rot="0">
              <a:off x="19390" y="982196"/>
              <a:ext cx="4852925" cy="0"/>
            </a:xfrm>
            <a:prstGeom prst="line">
              <a:avLst/>
            </a:prstGeom>
            <a:ln cap="rnd" w="42782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94" id="94"/>
            <p:cNvSpPr/>
            <p:nvPr/>
          </p:nvSpPr>
          <p:spPr>
            <a:xfrm rot="5370794">
              <a:off x="3581240" y="1489898"/>
              <a:ext cx="2517978" cy="0"/>
            </a:xfrm>
            <a:prstGeom prst="line">
              <a:avLst/>
            </a:prstGeom>
            <a:ln cap="rnd" w="42782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95" id="95"/>
            <p:cNvSpPr/>
            <p:nvPr/>
          </p:nvSpPr>
          <p:spPr>
            <a:xfrm rot="5400000">
              <a:off x="-1218507" y="1473198"/>
              <a:ext cx="2475105" cy="0"/>
            </a:xfrm>
            <a:prstGeom prst="line">
              <a:avLst/>
            </a:prstGeom>
            <a:ln cap="rnd" w="42782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96" id="96"/>
            <p:cNvSpPr/>
            <p:nvPr/>
          </p:nvSpPr>
          <p:spPr>
            <a:xfrm rot="5400000">
              <a:off x="518956" y="1501766"/>
              <a:ext cx="2494150" cy="0"/>
            </a:xfrm>
            <a:prstGeom prst="line">
              <a:avLst/>
            </a:prstGeom>
            <a:ln cap="rnd" w="42782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TextBox 97" id="97"/>
            <p:cNvSpPr txBox="true"/>
            <p:nvPr/>
          </p:nvSpPr>
          <p:spPr>
            <a:xfrm rot="0">
              <a:off x="1419298" y="-104775"/>
              <a:ext cx="459598" cy="12159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7687"/>
                </a:lnSpc>
              </a:pPr>
              <a:r>
                <a:rPr lang="en-US" sz="5491">
                  <a:solidFill>
                    <a:srgbClr val="000000"/>
                  </a:solidFill>
                  <a:latin typeface="Gagalin"/>
                  <a:ea typeface="Gagalin"/>
                  <a:cs typeface="Gagalin"/>
                  <a:sym typeface="Gagalin"/>
                </a:rPr>
                <a:t>.</a:t>
              </a:r>
            </a:p>
          </p:txBody>
        </p:sp>
        <p:sp>
          <p:nvSpPr>
            <p:cNvPr name="TextBox 98" id="98"/>
            <p:cNvSpPr txBox="true"/>
            <p:nvPr/>
          </p:nvSpPr>
          <p:spPr>
            <a:xfrm rot="0">
              <a:off x="1419298" y="1551947"/>
              <a:ext cx="459598" cy="12159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7687"/>
                </a:lnSpc>
              </a:pPr>
              <a:r>
                <a:rPr lang="en-US" sz="5491">
                  <a:solidFill>
                    <a:srgbClr val="000000"/>
                  </a:solidFill>
                  <a:latin typeface="Gagalin"/>
                  <a:ea typeface="Gagalin"/>
                  <a:cs typeface="Gagalin"/>
                  <a:sym typeface="Gagalin"/>
                </a:rPr>
                <a:t>.</a:t>
              </a:r>
            </a:p>
          </p:txBody>
        </p:sp>
        <p:sp>
          <p:nvSpPr>
            <p:cNvPr name="AutoShape 99" id="99"/>
            <p:cNvSpPr/>
            <p:nvPr/>
          </p:nvSpPr>
          <p:spPr>
            <a:xfrm rot="5400000">
              <a:off x="1882922" y="1473198"/>
              <a:ext cx="2494150" cy="0"/>
            </a:xfrm>
            <a:prstGeom prst="line">
              <a:avLst/>
            </a:prstGeom>
            <a:ln cap="rnd" w="42782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grpSp>
          <p:nvGrpSpPr>
            <p:cNvPr name="Group 100" id="100"/>
            <p:cNvGrpSpPr/>
            <p:nvPr/>
          </p:nvGrpSpPr>
          <p:grpSpPr>
            <a:xfrm rot="0">
              <a:off x="3149042" y="282836"/>
              <a:ext cx="1659101" cy="714532"/>
              <a:chOff x="0" y="0"/>
              <a:chExt cx="2519763" cy="1085197"/>
            </a:xfrm>
          </p:grpSpPr>
          <p:sp>
            <p:nvSpPr>
              <p:cNvPr name="Freeform 101" id="101"/>
              <p:cNvSpPr/>
              <p:nvPr/>
            </p:nvSpPr>
            <p:spPr>
              <a:xfrm flipH="false" flipV="false" rot="0">
                <a:off x="0" y="0"/>
                <a:ext cx="2519762" cy="1085196"/>
              </a:xfrm>
              <a:custGeom>
                <a:avLst/>
                <a:gdLst/>
                <a:ahLst/>
                <a:cxnLst/>
                <a:rect r="r" b="b" t="t" l="l"/>
                <a:pathLst>
                  <a:path h="1085196" w="2519762">
                    <a:moveTo>
                      <a:pt x="0" y="0"/>
                    </a:moveTo>
                    <a:lnTo>
                      <a:pt x="2519762" y="0"/>
                    </a:lnTo>
                    <a:lnTo>
                      <a:pt x="2519762" y="1085196"/>
                    </a:lnTo>
                    <a:lnTo>
                      <a:pt x="0" y="1085196"/>
                    </a:lnTo>
                    <a:close/>
                  </a:path>
                </a:pathLst>
              </a:custGeom>
              <a:solidFill>
                <a:srgbClr val="367DA3"/>
              </a:solidFill>
            </p:spPr>
          </p:sp>
        </p:grpSp>
        <p:sp>
          <p:nvSpPr>
            <p:cNvPr name="TextBox 102" id="102"/>
            <p:cNvSpPr txBox="true"/>
            <p:nvPr/>
          </p:nvSpPr>
          <p:spPr>
            <a:xfrm rot="0">
              <a:off x="3226785" y="400439"/>
              <a:ext cx="1561866" cy="52376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301"/>
                </a:lnSpc>
                <a:spcBef>
                  <a:spcPct val="0"/>
                </a:spcBef>
              </a:pPr>
              <a:r>
                <a:rPr lang="en-US" sz="2358">
                  <a:solidFill>
                    <a:srgbClr val="FFFFFF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hundredths</a:t>
              </a:r>
            </a:p>
          </p:txBody>
        </p:sp>
      </p:grpSp>
      <p:grpSp>
        <p:nvGrpSpPr>
          <p:cNvPr name="Group 103" id="103"/>
          <p:cNvGrpSpPr/>
          <p:nvPr/>
        </p:nvGrpSpPr>
        <p:grpSpPr>
          <a:xfrm rot="0">
            <a:off x="6657798" y="1470719"/>
            <a:ext cx="882595" cy="1200473"/>
            <a:chOff x="0" y="0"/>
            <a:chExt cx="1176793" cy="1600631"/>
          </a:xfrm>
        </p:grpSpPr>
        <p:sp>
          <p:nvSpPr>
            <p:cNvPr name="AutoShape 104" id="104"/>
            <p:cNvSpPr/>
            <p:nvPr/>
          </p:nvSpPr>
          <p:spPr>
            <a:xfrm rot="0">
              <a:off x="24706" y="0"/>
              <a:ext cx="1139734" cy="0"/>
            </a:xfrm>
            <a:prstGeom prst="line">
              <a:avLst/>
            </a:prstGeom>
            <a:ln cap="rnd" w="24706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05" id="105"/>
            <p:cNvSpPr/>
            <p:nvPr/>
          </p:nvSpPr>
          <p:spPr>
            <a:xfrm rot="0">
              <a:off x="24706" y="1569907"/>
              <a:ext cx="1139734" cy="0"/>
            </a:xfrm>
            <a:prstGeom prst="line">
              <a:avLst/>
            </a:prstGeom>
            <a:ln cap="rnd" w="24706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06" id="106"/>
            <p:cNvSpPr/>
            <p:nvPr/>
          </p:nvSpPr>
          <p:spPr>
            <a:xfrm rot="5400000">
              <a:off x="-787963" y="787963"/>
              <a:ext cx="1600631" cy="0"/>
            </a:xfrm>
            <a:prstGeom prst="line">
              <a:avLst/>
            </a:prstGeom>
            <a:ln cap="rnd" w="24706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07" id="107"/>
            <p:cNvSpPr/>
            <p:nvPr/>
          </p:nvSpPr>
          <p:spPr>
            <a:xfrm rot="5400000">
              <a:off x="371805" y="780282"/>
              <a:ext cx="1585269" cy="0"/>
            </a:xfrm>
            <a:prstGeom prst="line">
              <a:avLst/>
            </a:prstGeom>
            <a:ln cap="rnd" w="24706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</p:grpSp>
      <p:sp>
        <p:nvSpPr>
          <p:cNvPr name="AutoShape 108" id="108"/>
          <p:cNvSpPr/>
          <p:nvPr/>
        </p:nvSpPr>
        <p:spPr>
          <a:xfrm rot="0">
            <a:off x="1109433" y="5870857"/>
            <a:ext cx="847313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triangle" len="med" w="lg"/>
            <a:tailEnd type="triangle" len="med" w="lg"/>
          </a:ln>
        </p:spPr>
      </p:sp>
      <p:sp>
        <p:nvSpPr>
          <p:cNvPr name="AutoShape 109" id="109"/>
          <p:cNvSpPr/>
          <p:nvPr/>
        </p:nvSpPr>
        <p:spPr>
          <a:xfrm rot="5400000">
            <a:off x="4135154" y="5882913"/>
            <a:ext cx="316312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0" id="110"/>
          <p:cNvSpPr/>
          <p:nvPr/>
        </p:nvSpPr>
        <p:spPr>
          <a:xfrm rot="5400000">
            <a:off x="5185497" y="5882913"/>
            <a:ext cx="316312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1" id="111"/>
          <p:cNvSpPr/>
          <p:nvPr/>
        </p:nvSpPr>
        <p:spPr>
          <a:xfrm rot="5400000">
            <a:off x="6235839" y="5882913"/>
            <a:ext cx="316312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2" id="112"/>
          <p:cNvSpPr/>
          <p:nvPr/>
        </p:nvSpPr>
        <p:spPr>
          <a:xfrm rot="5400000">
            <a:off x="7069920" y="5882913"/>
            <a:ext cx="316312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3" id="113"/>
          <p:cNvSpPr/>
          <p:nvPr/>
        </p:nvSpPr>
        <p:spPr>
          <a:xfrm rot="5400000">
            <a:off x="7595091" y="5882913"/>
            <a:ext cx="316312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4" id="114"/>
          <p:cNvSpPr/>
          <p:nvPr/>
        </p:nvSpPr>
        <p:spPr>
          <a:xfrm rot="5400000">
            <a:off x="8120262" y="5882913"/>
            <a:ext cx="316312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5" id="115"/>
          <p:cNvSpPr/>
          <p:nvPr/>
        </p:nvSpPr>
        <p:spPr>
          <a:xfrm rot="5400000">
            <a:off x="8645433" y="5882913"/>
            <a:ext cx="316312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6" id="116"/>
          <p:cNvSpPr/>
          <p:nvPr/>
        </p:nvSpPr>
        <p:spPr>
          <a:xfrm rot="5400000">
            <a:off x="9193767" y="5871807"/>
            <a:ext cx="316312" cy="0"/>
          </a:xfrm>
          <a:prstGeom prst="line">
            <a:avLst/>
          </a:prstGeom>
          <a:ln cap="rnd" w="762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7" id="117"/>
          <p:cNvSpPr/>
          <p:nvPr/>
        </p:nvSpPr>
        <p:spPr>
          <a:xfrm rot="5400000">
            <a:off x="3301073" y="5882913"/>
            <a:ext cx="316312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8" id="118"/>
          <p:cNvSpPr/>
          <p:nvPr/>
        </p:nvSpPr>
        <p:spPr>
          <a:xfrm rot="5400000">
            <a:off x="1725560" y="5882913"/>
            <a:ext cx="316312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9" id="119"/>
          <p:cNvSpPr/>
          <p:nvPr/>
        </p:nvSpPr>
        <p:spPr>
          <a:xfrm rot="5400000">
            <a:off x="1177226" y="5859751"/>
            <a:ext cx="316312" cy="0"/>
          </a:xfrm>
          <a:prstGeom prst="line">
            <a:avLst/>
          </a:prstGeom>
          <a:ln cap="rnd" w="762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20" id="120"/>
          <p:cNvSpPr txBox="true"/>
          <p:nvPr/>
        </p:nvSpPr>
        <p:spPr>
          <a:xfrm rot="0">
            <a:off x="1184801" y="6021000"/>
            <a:ext cx="301162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0</a:t>
            </a:r>
          </a:p>
        </p:txBody>
      </p:sp>
      <p:sp>
        <p:nvSpPr>
          <p:cNvPr name="TextBox 121" id="121"/>
          <p:cNvSpPr txBox="true"/>
          <p:nvPr/>
        </p:nvSpPr>
        <p:spPr>
          <a:xfrm rot="0">
            <a:off x="8846838" y="6021000"/>
            <a:ext cx="392521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sp>
        <p:nvSpPr>
          <p:cNvPr name="AutoShape 122" id="122"/>
          <p:cNvSpPr/>
          <p:nvPr/>
        </p:nvSpPr>
        <p:spPr>
          <a:xfrm rot="5399999">
            <a:off x="1450918" y="5882913"/>
            <a:ext cx="34042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3" id="123"/>
          <p:cNvSpPr/>
          <p:nvPr/>
        </p:nvSpPr>
        <p:spPr>
          <a:xfrm rot="5399999">
            <a:off x="1976090" y="5882913"/>
            <a:ext cx="34042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4" id="124"/>
          <p:cNvSpPr/>
          <p:nvPr/>
        </p:nvSpPr>
        <p:spPr>
          <a:xfrm rot="5399999">
            <a:off x="3551604" y="5882913"/>
            <a:ext cx="34042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5" id="125"/>
          <p:cNvSpPr/>
          <p:nvPr/>
        </p:nvSpPr>
        <p:spPr>
          <a:xfrm rot="5399999">
            <a:off x="4648270" y="5882913"/>
            <a:ext cx="34042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6" id="126"/>
          <p:cNvSpPr/>
          <p:nvPr/>
        </p:nvSpPr>
        <p:spPr>
          <a:xfrm rot="5399999">
            <a:off x="5698612" y="5882913"/>
            <a:ext cx="34042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7" id="127"/>
          <p:cNvSpPr/>
          <p:nvPr/>
        </p:nvSpPr>
        <p:spPr>
          <a:xfrm rot="5399999">
            <a:off x="6795278" y="5882913"/>
            <a:ext cx="34042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8" id="128"/>
          <p:cNvSpPr/>
          <p:nvPr/>
        </p:nvSpPr>
        <p:spPr>
          <a:xfrm rot="5399999">
            <a:off x="7320450" y="5882913"/>
            <a:ext cx="34042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9" id="129"/>
          <p:cNvSpPr/>
          <p:nvPr/>
        </p:nvSpPr>
        <p:spPr>
          <a:xfrm rot="5399999">
            <a:off x="7845621" y="5882913"/>
            <a:ext cx="34042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0" id="130"/>
          <p:cNvSpPr/>
          <p:nvPr/>
        </p:nvSpPr>
        <p:spPr>
          <a:xfrm rot="5399999">
            <a:off x="8370792" y="5882913"/>
            <a:ext cx="34042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1" id="131"/>
          <p:cNvSpPr/>
          <p:nvPr/>
        </p:nvSpPr>
        <p:spPr>
          <a:xfrm rot="5399999">
            <a:off x="8895964" y="5882913"/>
            <a:ext cx="34042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2" id="132"/>
          <p:cNvSpPr/>
          <p:nvPr/>
        </p:nvSpPr>
        <p:spPr>
          <a:xfrm rot="5399999">
            <a:off x="2238675" y="5882913"/>
            <a:ext cx="34042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3" id="133"/>
          <p:cNvSpPr/>
          <p:nvPr/>
        </p:nvSpPr>
        <p:spPr>
          <a:xfrm rot="5399999">
            <a:off x="2763847" y="5882913"/>
            <a:ext cx="34042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4" id="134"/>
          <p:cNvSpPr/>
          <p:nvPr/>
        </p:nvSpPr>
        <p:spPr>
          <a:xfrm rot="5399999">
            <a:off x="3026432" y="5882913"/>
            <a:ext cx="34042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5" id="135"/>
          <p:cNvSpPr/>
          <p:nvPr/>
        </p:nvSpPr>
        <p:spPr>
          <a:xfrm rot="5399999">
            <a:off x="2501261" y="5882913"/>
            <a:ext cx="34042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6" id="136"/>
          <p:cNvSpPr/>
          <p:nvPr/>
        </p:nvSpPr>
        <p:spPr>
          <a:xfrm rot="5399999">
            <a:off x="3837351" y="5859751"/>
            <a:ext cx="340423" cy="0"/>
          </a:xfrm>
          <a:prstGeom prst="line">
            <a:avLst/>
          </a:prstGeom>
          <a:ln cap="rnd" w="762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7" id="137"/>
          <p:cNvSpPr/>
          <p:nvPr/>
        </p:nvSpPr>
        <p:spPr>
          <a:xfrm rot="5399999">
            <a:off x="4385684" y="5882913"/>
            <a:ext cx="34042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8" id="138"/>
          <p:cNvSpPr/>
          <p:nvPr/>
        </p:nvSpPr>
        <p:spPr>
          <a:xfrm rot="5399999">
            <a:off x="4910855" y="5882913"/>
            <a:ext cx="34042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9" id="139"/>
          <p:cNvSpPr/>
          <p:nvPr/>
        </p:nvSpPr>
        <p:spPr>
          <a:xfrm rot="5399999">
            <a:off x="5436027" y="5882913"/>
            <a:ext cx="34042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0" id="140"/>
          <p:cNvSpPr/>
          <p:nvPr/>
        </p:nvSpPr>
        <p:spPr>
          <a:xfrm rot="5399999">
            <a:off x="5961198" y="5882913"/>
            <a:ext cx="340423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1" id="141"/>
          <p:cNvSpPr/>
          <p:nvPr/>
        </p:nvSpPr>
        <p:spPr>
          <a:xfrm rot="5399999">
            <a:off x="6509531" y="5859751"/>
            <a:ext cx="340423" cy="0"/>
          </a:xfrm>
          <a:prstGeom prst="line">
            <a:avLst/>
          </a:prstGeom>
          <a:ln cap="rnd" w="762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42" id="142"/>
          <p:cNvSpPr txBox="true"/>
          <p:nvPr/>
        </p:nvSpPr>
        <p:spPr>
          <a:xfrm rot="0">
            <a:off x="3856982" y="6021000"/>
            <a:ext cx="301162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</a:t>
            </a:r>
          </a:p>
        </p:txBody>
      </p:sp>
      <p:sp>
        <p:nvSpPr>
          <p:cNvPr name="TextBox 143" id="143"/>
          <p:cNvSpPr txBox="true"/>
          <p:nvPr/>
        </p:nvSpPr>
        <p:spPr>
          <a:xfrm rot="0">
            <a:off x="6525746" y="6021000"/>
            <a:ext cx="301162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DAGZdvjZrOg</dc:identifier>
  <dcterms:modified xsi:type="dcterms:W3CDTF">2011-08-01T06:04:30Z</dcterms:modified>
  <cp:revision>1</cp:revision>
  <dc:title>Modeling Mixed Numbers and Decimals Math Worksheet</dc:title>
</cp:coreProperties>
</file>