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556500" cy="10693400"/>
  <p:notesSz cx="6858000" cy="9144000"/>
  <p:embeddedFontLst>
    <p:embeddedFont>
      <p:font typeface="Aristotelica Pro Condensed Semi-Bold" charset="1" panose="00000600000000000000"/>
      <p:regular r:id="rId12"/>
    </p:embeddedFont>
    <p:embeddedFont>
      <p:font typeface="Ruda Heavy" charset="1" panose="02000000000000000000"/>
      <p:regular r:id="rId13"/>
    </p:embeddedFont>
    <p:embeddedFont>
      <p:font typeface="Aristotelica Pro" charset="1" panose="00000500000000000000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fonts/font12.fntdata" Type="http://schemas.openxmlformats.org/officeDocument/2006/relationships/font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1307852" y="617990"/>
            <a:ext cx="2393707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0">
            <a:off x="4792130" y="617990"/>
            <a:ext cx="202798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aphicFrame>
        <p:nvGraphicFramePr>
          <p:cNvPr name="Table 4" id="4"/>
          <p:cNvGraphicFramePr>
            <a:graphicFrameLocks noGrp="true"/>
          </p:cNvGraphicFramePr>
          <p:nvPr/>
        </p:nvGraphicFramePr>
        <p:xfrm>
          <a:off x="748396" y="3035794"/>
          <a:ext cx="6071722" cy="6980901"/>
        </p:xfrm>
        <a:graphic>
          <a:graphicData uri="http://schemas.openxmlformats.org/drawingml/2006/table">
            <a:tbl>
              <a:tblPr/>
              <a:tblGrid>
                <a:gridCol w="2023907"/>
                <a:gridCol w="2023907"/>
                <a:gridCol w="2023907"/>
              </a:tblGrid>
              <a:tr h="17452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2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2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2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name="Group 5" id="5"/>
          <p:cNvGrpSpPr/>
          <p:nvPr/>
        </p:nvGrpSpPr>
        <p:grpSpPr>
          <a:xfrm rot="0">
            <a:off x="1006592" y="4224810"/>
            <a:ext cx="1515600" cy="421173"/>
            <a:chOff x="0" y="0"/>
            <a:chExt cx="5363749" cy="1490543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3018754" y="4224810"/>
            <a:ext cx="1515600" cy="421173"/>
            <a:chOff x="0" y="0"/>
            <a:chExt cx="5363749" cy="1490543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5030916" y="4224810"/>
            <a:ext cx="1515600" cy="421173"/>
            <a:chOff x="0" y="0"/>
            <a:chExt cx="5363749" cy="1490543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1006592" y="5961764"/>
            <a:ext cx="1515600" cy="421173"/>
            <a:chOff x="0" y="0"/>
            <a:chExt cx="5363749" cy="1490543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3018754" y="5961764"/>
            <a:ext cx="1515600" cy="421173"/>
            <a:chOff x="0" y="0"/>
            <a:chExt cx="5363749" cy="1490543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5030916" y="5961764"/>
            <a:ext cx="1515600" cy="421173"/>
            <a:chOff x="0" y="0"/>
            <a:chExt cx="5363749" cy="1490543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1006592" y="7698719"/>
            <a:ext cx="1515600" cy="421173"/>
            <a:chOff x="0" y="0"/>
            <a:chExt cx="5363749" cy="1490543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9" id="19"/>
          <p:cNvGrpSpPr/>
          <p:nvPr/>
        </p:nvGrpSpPr>
        <p:grpSpPr>
          <a:xfrm rot="0">
            <a:off x="3018754" y="7698719"/>
            <a:ext cx="1515600" cy="421173"/>
            <a:chOff x="0" y="0"/>
            <a:chExt cx="5363749" cy="1490543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1" id="21"/>
          <p:cNvGrpSpPr/>
          <p:nvPr/>
        </p:nvGrpSpPr>
        <p:grpSpPr>
          <a:xfrm rot="0">
            <a:off x="5030916" y="7698719"/>
            <a:ext cx="1515600" cy="421173"/>
            <a:chOff x="0" y="0"/>
            <a:chExt cx="5363749" cy="1490543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1006592" y="9435674"/>
            <a:ext cx="1515600" cy="421173"/>
            <a:chOff x="0" y="0"/>
            <a:chExt cx="5363749" cy="1490543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3018754" y="9435674"/>
            <a:ext cx="1515600" cy="421173"/>
            <a:chOff x="0" y="0"/>
            <a:chExt cx="5363749" cy="1490543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5030916" y="9435674"/>
            <a:ext cx="1515600" cy="421173"/>
            <a:chOff x="0" y="0"/>
            <a:chExt cx="5363749" cy="1490543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9" id="29"/>
          <p:cNvSpPr txBox="true"/>
          <p:nvPr/>
        </p:nvSpPr>
        <p:spPr>
          <a:xfrm rot="0">
            <a:off x="784575" y="797144"/>
            <a:ext cx="6004218" cy="7137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09"/>
              </a:lnSpc>
            </a:pPr>
            <a:r>
              <a:rPr lang="en-US" b="true" sz="4149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Сандар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285625" y="3618919"/>
            <a:ext cx="927823" cy="7950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8"/>
              </a:lnSpc>
            </a:pPr>
            <a:r>
              <a:rPr lang="en-US" b="true" sz="9297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311138" y="5355873"/>
            <a:ext cx="927823" cy="7950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8"/>
              </a:lnSpc>
            </a:pPr>
            <a:r>
              <a:rPr lang="en-US" b="true" sz="9297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4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311138" y="7092828"/>
            <a:ext cx="927823" cy="7950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8"/>
              </a:lnSpc>
            </a:pPr>
            <a:r>
              <a:rPr lang="en-US" b="true" sz="9297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7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006592" y="8815218"/>
            <a:ext cx="1516862" cy="775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3"/>
              </a:lnSpc>
            </a:pPr>
            <a:r>
              <a:rPr lang="en-US" b="true" sz="90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10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3330727" y="3640315"/>
            <a:ext cx="927823" cy="7950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8"/>
              </a:lnSpc>
            </a:pPr>
            <a:r>
              <a:rPr lang="en-US" b="true" sz="9297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2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3356240" y="5377270"/>
            <a:ext cx="927823" cy="7950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8"/>
              </a:lnSpc>
            </a:pPr>
            <a:r>
              <a:rPr lang="en-US" b="true" sz="9297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5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3356240" y="7114224"/>
            <a:ext cx="927823" cy="7950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8"/>
              </a:lnSpc>
            </a:pPr>
            <a:r>
              <a:rPr lang="en-US" b="true" sz="9297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8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3018754" y="8836035"/>
            <a:ext cx="1512414" cy="775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3"/>
              </a:lnSpc>
            </a:pPr>
            <a:r>
              <a:rPr lang="en-US" b="true" sz="90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11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5324805" y="3640315"/>
            <a:ext cx="927823" cy="7950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8"/>
              </a:lnSpc>
            </a:pPr>
            <a:r>
              <a:rPr lang="en-US" b="true" sz="9297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3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5350317" y="5377270"/>
            <a:ext cx="927823" cy="7950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8"/>
              </a:lnSpc>
            </a:pPr>
            <a:r>
              <a:rPr lang="en-US" b="true" sz="9297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6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5350317" y="7114224"/>
            <a:ext cx="927823" cy="7950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48"/>
              </a:lnSpc>
            </a:pPr>
            <a:r>
              <a:rPr lang="en-US" b="true" sz="9297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9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5029654" y="8836035"/>
            <a:ext cx="1516862" cy="775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3"/>
              </a:lnSpc>
            </a:pPr>
            <a:r>
              <a:rPr lang="en-US" b="true" sz="90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12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756000" y="1446310"/>
            <a:ext cx="6048000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Сандарды дұрыс жерге жазыңыз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756000" y="444451"/>
            <a:ext cx="62745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Name: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4319562" y="444451"/>
            <a:ext cx="42321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Date:</a:t>
            </a:r>
          </a:p>
        </p:txBody>
      </p:sp>
      <p:grpSp>
        <p:nvGrpSpPr>
          <p:cNvPr name="Group 45" id="45"/>
          <p:cNvGrpSpPr/>
          <p:nvPr/>
        </p:nvGrpSpPr>
        <p:grpSpPr>
          <a:xfrm rot="0">
            <a:off x="665698" y="1944150"/>
            <a:ext cx="6071722" cy="893890"/>
            <a:chOff x="0" y="0"/>
            <a:chExt cx="17421306" cy="2564797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17421307" cy="2564797"/>
            </a:xfrm>
            <a:custGeom>
              <a:avLst/>
              <a:gdLst/>
              <a:ahLst/>
              <a:cxnLst/>
              <a:rect r="r" b="b" t="t" l="l"/>
              <a:pathLst>
                <a:path h="2564797" w="17421307">
                  <a:moveTo>
                    <a:pt x="17296847" y="59690"/>
                  </a:moveTo>
                  <a:cubicBezTo>
                    <a:pt x="17332406" y="59690"/>
                    <a:pt x="17361616" y="88900"/>
                    <a:pt x="17361616" y="124460"/>
                  </a:cubicBezTo>
                  <a:lnTo>
                    <a:pt x="17361616" y="2440337"/>
                  </a:lnTo>
                  <a:cubicBezTo>
                    <a:pt x="17361616" y="2475897"/>
                    <a:pt x="17332406" y="2505107"/>
                    <a:pt x="17296847" y="2505107"/>
                  </a:cubicBezTo>
                  <a:lnTo>
                    <a:pt x="124460" y="2505107"/>
                  </a:lnTo>
                  <a:cubicBezTo>
                    <a:pt x="88900" y="2505107"/>
                    <a:pt x="59690" y="2475897"/>
                    <a:pt x="59690" y="244033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296847" y="59690"/>
                  </a:lnTo>
                  <a:moveTo>
                    <a:pt x="1729684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440337"/>
                  </a:lnTo>
                  <a:cubicBezTo>
                    <a:pt x="0" y="2508917"/>
                    <a:pt x="55880" y="2564797"/>
                    <a:pt x="124460" y="2564797"/>
                  </a:cubicBezTo>
                  <a:lnTo>
                    <a:pt x="17296847" y="2564797"/>
                  </a:lnTo>
                  <a:cubicBezTo>
                    <a:pt x="17365427" y="2564797"/>
                    <a:pt x="17421307" y="2508917"/>
                    <a:pt x="17421307" y="2440337"/>
                  </a:cubicBezTo>
                  <a:lnTo>
                    <a:pt x="17421307" y="124460"/>
                  </a:lnTo>
                  <a:cubicBezTo>
                    <a:pt x="17421306" y="55880"/>
                    <a:pt x="17365427" y="0"/>
                    <a:pt x="17296847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7" id="47"/>
          <p:cNvSpPr txBox="true"/>
          <p:nvPr/>
        </p:nvSpPr>
        <p:spPr>
          <a:xfrm rot="0">
            <a:off x="987586" y="2206578"/>
            <a:ext cx="59729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ҮШ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2654428" y="2206578"/>
            <a:ext cx="1199288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СЕГІЗ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4548646" y="2206578"/>
            <a:ext cx="1200213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АЛТЫ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621857" y="2206578"/>
            <a:ext cx="95907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БЕС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003798" y="1955390"/>
            <a:ext cx="581080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ТӨРТ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2654428" y="1955390"/>
            <a:ext cx="1199288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ОН ЕКІ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4548646" y="1955390"/>
            <a:ext cx="1200213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БІР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5621857" y="1955390"/>
            <a:ext cx="95907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ТОҒЫЗ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1003798" y="2457767"/>
            <a:ext cx="116216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ЖЕТІ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2654428" y="2457767"/>
            <a:ext cx="126493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ОН БІР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4548646" y="2457767"/>
            <a:ext cx="1257478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ЕКІ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5339781" y="2457767"/>
            <a:ext cx="1241147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ОН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1307852" y="617990"/>
            <a:ext cx="2393707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0">
            <a:off x="4792130" y="617990"/>
            <a:ext cx="202798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aphicFrame>
        <p:nvGraphicFramePr>
          <p:cNvPr name="Table 4" id="4"/>
          <p:cNvGraphicFramePr>
            <a:graphicFrameLocks noGrp="true"/>
          </p:cNvGraphicFramePr>
          <p:nvPr/>
        </p:nvGraphicFramePr>
        <p:xfrm>
          <a:off x="748396" y="3035794"/>
          <a:ext cx="6071722" cy="6980901"/>
        </p:xfrm>
        <a:graphic>
          <a:graphicData uri="http://schemas.openxmlformats.org/drawingml/2006/table">
            <a:tbl>
              <a:tblPr/>
              <a:tblGrid>
                <a:gridCol w="2023907"/>
                <a:gridCol w="2023907"/>
                <a:gridCol w="2023907"/>
              </a:tblGrid>
              <a:tr h="17452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2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2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2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name="Group 5" id="5"/>
          <p:cNvGrpSpPr/>
          <p:nvPr/>
        </p:nvGrpSpPr>
        <p:grpSpPr>
          <a:xfrm rot="0">
            <a:off x="1006592" y="4224810"/>
            <a:ext cx="1515600" cy="421173"/>
            <a:chOff x="0" y="0"/>
            <a:chExt cx="5363749" cy="1490543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3018754" y="4224810"/>
            <a:ext cx="1515600" cy="421173"/>
            <a:chOff x="0" y="0"/>
            <a:chExt cx="5363749" cy="1490543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5030916" y="4224810"/>
            <a:ext cx="1515600" cy="421173"/>
            <a:chOff x="0" y="0"/>
            <a:chExt cx="5363749" cy="1490543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1006592" y="5961764"/>
            <a:ext cx="1515600" cy="421173"/>
            <a:chOff x="0" y="0"/>
            <a:chExt cx="5363749" cy="1490543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3018754" y="5961764"/>
            <a:ext cx="1515600" cy="421173"/>
            <a:chOff x="0" y="0"/>
            <a:chExt cx="5363749" cy="1490543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5030916" y="5961764"/>
            <a:ext cx="1515600" cy="421173"/>
            <a:chOff x="0" y="0"/>
            <a:chExt cx="5363749" cy="1490543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1006592" y="7698719"/>
            <a:ext cx="1515600" cy="421173"/>
            <a:chOff x="0" y="0"/>
            <a:chExt cx="5363749" cy="1490543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9" id="19"/>
          <p:cNvGrpSpPr/>
          <p:nvPr/>
        </p:nvGrpSpPr>
        <p:grpSpPr>
          <a:xfrm rot="0">
            <a:off x="3018754" y="7698719"/>
            <a:ext cx="1515600" cy="421173"/>
            <a:chOff x="0" y="0"/>
            <a:chExt cx="5363749" cy="1490543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1" id="21"/>
          <p:cNvGrpSpPr/>
          <p:nvPr/>
        </p:nvGrpSpPr>
        <p:grpSpPr>
          <a:xfrm rot="0">
            <a:off x="5030916" y="7698719"/>
            <a:ext cx="1515600" cy="421173"/>
            <a:chOff x="0" y="0"/>
            <a:chExt cx="5363749" cy="1490543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1006592" y="9435674"/>
            <a:ext cx="1515600" cy="421173"/>
            <a:chOff x="0" y="0"/>
            <a:chExt cx="5363749" cy="1490543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3018754" y="9435674"/>
            <a:ext cx="1515600" cy="421173"/>
            <a:chOff x="0" y="0"/>
            <a:chExt cx="5363749" cy="1490543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5030916" y="9435674"/>
            <a:ext cx="1515600" cy="421173"/>
            <a:chOff x="0" y="0"/>
            <a:chExt cx="5363749" cy="1490543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9" id="29"/>
          <p:cNvSpPr txBox="true"/>
          <p:nvPr/>
        </p:nvSpPr>
        <p:spPr>
          <a:xfrm rot="0">
            <a:off x="784575" y="797144"/>
            <a:ext cx="6004218" cy="7137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09"/>
              </a:lnSpc>
            </a:pPr>
            <a:r>
              <a:rPr lang="en-US" b="true" sz="4149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Сандар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006592" y="8815218"/>
            <a:ext cx="1516862" cy="775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3"/>
              </a:lnSpc>
            </a:pPr>
            <a:r>
              <a:rPr lang="en-US" b="true" sz="90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22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006592" y="3599869"/>
            <a:ext cx="1516862" cy="7756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2"/>
              </a:lnSpc>
            </a:pPr>
            <a:r>
              <a:rPr lang="en-US" b="true" sz="9045" spc="615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13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006592" y="5346726"/>
            <a:ext cx="1516862" cy="775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3"/>
              </a:lnSpc>
            </a:pPr>
            <a:r>
              <a:rPr lang="en-US" b="true" sz="90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16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006592" y="7079713"/>
            <a:ext cx="1516862" cy="775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3"/>
              </a:lnSpc>
            </a:pPr>
            <a:r>
              <a:rPr lang="en-US" b="true" sz="90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19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3018754" y="8836035"/>
            <a:ext cx="1512414" cy="7756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2"/>
              </a:lnSpc>
            </a:pPr>
            <a:r>
              <a:rPr lang="en-US" b="true" sz="9045" spc="41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23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3018754" y="3620686"/>
            <a:ext cx="1512414" cy="7756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2"/>
              </a:lnSpc>
            </a:pPr>
            <a:r>
              <a:rPr lang="en-US" b="true" sz="9045" spc="615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14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3018754" y="5367544"/>
            <a:ext cx="1512414" cy="7756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2"/>
              </a:lnSpc>
            </a:pPr>
            <a:r>
              <a:rPr lang="en-US" b="true" sz="9045" spc="41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17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3018754" y="7100531"/>
            <a:ext cx="1512414" cy="775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3"/>
              </a:lnSpc>
            </a:pPr>
            <a:r>
              <a:rPr lang="en-US" b="true" sz="90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20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5029654" y="8836035"/>
            <a:ext cx="1516862" cy="7756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2"/>
              </a:lnSpc>
            </a:pPr>
            <a:r>
              <a:rPr lang="en-US" b="true" sz="9045" spc="253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24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5029654" y="3620686"/>
            <a:ext cx="1516862" cy="7756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2"/>
              </a:lnSpc>
            </a:pPr>
            <a:r>
              <a:rPr lang="en-US" b="true" sz="9045" spc="615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15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5029654" y="5367544"/>
            <a:ext cx="1516862" cy="7756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2"/>
              </a:lnSpc>
            </a:pPr>
            <a:r>
              <a:rPr lang="en-US" b="true" sz="9045" spc="452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18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5029654" y="7100531"/>
            <a:ext cx="1516862" cy="775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3"/>
              </a:lnSpc>
            </a:pPr>
            <a:r>
              <a:rPr lang="en-US" b="true" sz="90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21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756000" y="1446310"/>
            <a:ext cx="6048000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Сандарды дұрыс жерге жазыңыз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756000" y="444451"/>
            <a:ext cx="62745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Name: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4319562" y="444451"/>
            <a:ext cx="42321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Date:</a:t>
            </a:r>
          </a:p>
        </p:txBody>
      </p:sp>
      <p:grpSp>
        <p:nvGrpSpPr>
          <p:cNvPr name="Group 45" id="45"/>
          <p:cNvGrpSpPr/>
          <p:nvPr/>
        </p:nvGrpSpPr>
        <p:grpSpPr>
          <a:xfrm rot="0">
            <a:off x="748396" y="1884728"/>
            <a:ext cx="6071722" cy="893890"/>
            <a:chOff x="0" y="0"/>
            <a:chExt cx="17421306" cy="2564797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17421307" cy="2564797"/>
            </a:xfrm>
            <a:custGeom>
              <a:avLst/>
              <a:gdLst/>
              <a:ahLst/>
              <a:cxnLst/>
              <a:rect r="r" b="b" t="t" l="l"/>
              <a:pathLst>
                <a:path h="2564797" w="17421307">
                  <a:moveTo>
                    <a:pt x="17296847" y="59690"/>
                  </a:moveTo>
                  <a:cubicBezTo>
                    <a:pt x="17332406" y="59690"/>
                    <a:pt x="17361616" y="88900"/>
                    <a:pt x="17361616" y="124460"/>
                  </a:cubicBezTo>
                  <a:lnTo>
                    <a:pt x="17361616" y="2440337"/>
                  </a:lnTo>
                  <a:cubicBezTo>
                    <a:pt x="17361616" y="2475897"/>
                    <a:pt x="17332406" y="2505107"/>
                    <a:pt x="17296847" y="2505107"/>
                  </a:cubicBezTo>
                  <a:lnTo>
                    <a:pt x="124460" y="2505107"/>
                  </a:lnTo>
                  <a:cubicBezTo>
                    <a:pt x="88900" y="2505107"/>
                    <a:pt x="59690" y="2475897"/>
                    <a:pt x="59690" y="244033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296847" y="59690"/>
                  </a:lnTo>
                  <a:moveTo>
                    <a:pt x="1729684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440337"/>
                  </a:lnTo>
                  <a:cubicBezTo>
                    <a:pt x="0" y="2508917"/>
                    <a:pt x="55880" y="2564797"/>
                    <a:pt x="124460" y="2564797"/>
                  </a:cubicBezTo>
                  <a:lnTo>
                    <a:pt x="17296847" y="2564797"/>
                  </a:lnTo>
                  <a:cubicBezTo>
                    <a:pt x="17365427" y="2564797"/>
                    <a:pt x="17421307" y="2508917"/>
                    <a:pt x="17421307" y="2440337"/>
                  </a:cubicBezTo>
                  <a:lnTo>
                    <a:pt x="17421307" y="124460"/>
                  </a:lnTo>
                  <a:cubicBezTo>
                    <a:pt x="17421306" y="55880"/>
                    <a:pt x="17365427" y="0"/>
                    <a:pt x="17296847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7" id="47"/>
          <p:cNvSpPr txBox="true"/>
          <p:nvPr/>
        </p:nvSpPr>
        <p:spPr>
          <a:xfrm rot="0">
            <a:off x="987586" y="2206578"/>
            <a:ext cx="1178373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ОН ТӨРТ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2419665" y="2206578"/>
            <a:ext cx="949938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ЖИЫРМА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3729453" y="2206578"/>
            <a:ext cx="1349823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ОН СЕГІЗ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282516" y="2206578"/>
            <a:ext cx="129841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ЖИЫРМА ТӨРТ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003798" y="1955390"/>
            <a:ext cx="116216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ОН ТОҒЫЗ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2419665" y="1955390"/>
            <a:ext cx="949938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ОН БЕС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3729453" y="1955390"/>
            <a:ext cx="1349823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ЖИЫРМА ҮШ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5282516" y="1955390"/>
            <a:ext cx="129841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ОН ЖЕТІ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1003798" y="2457767"/>
            <a:ext cx="116216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ОН ҮШ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2419665" y="2457767"/>
            <a:ext cx="949938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ОН АЛТЫ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3729453" y="2457767"/>
            <a:ext cx="1349823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ЖИЫРМА ЕКІ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5282516" y="2457767"/>
            <a:ext cx="129841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ЖИЫРМА БІР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1307852" y="617990"/>
            <a:ext cx="2393707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0">
            <a:off x="4792130" y="617990"/>
            <a:ext cx="202798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aphicFrame>
        <p:nvGraphicFramePr>
          <p:cNvPr name="Table 4" id="4"/>
          <p:cNvGraphicFramePr>
            <a:graphicFrameLocks noGrp="true"/>
          </p:cNvGraphicFramePr>
          <p:nvPr/>
        </p:nvGraphicFramePr>
        <p:xfrm>
          <a:off x="748396" y="3035794"/>
          <a:ext cx="6071722" cy="6980901"/>
        </p:xfrm>
        <a:graphic>
          <a:graphicData uri="http://schemas.openxmlformats.org/drawingml/2006/table">
            <a:tbl>
              <a:tblPr/>
              <a:tblGrid>
                <a:gridCol w="2023907"/>
                <a:gridCol w="2023907"/>
                <a:gridCol w="2023907"/>
              </a:tblGrid>
              <a:tr h="17452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2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2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2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name="Group 5" id="5"/>
          <p:cNvGrpSpPr/>
          <p:nvPr/>
        </p:nvGrpSpPr>
        <p:grpSpPr>
          <a:xfrm rot="0">
            <a:off x="1006592" y="4224810"/>
            <a:ext cx="1515600" cy="421173"/>
            <a:chOff x="0" y="0"/>
            <a:chExt cx="5363749" cy="1490543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3018754" y="4224810"/>
            <a:ext cx="1515600" cy="421173"/>
            <a:chOff x="0" y="0"/>
            <a:chExt cx="5363749" cy="1490543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5030916" y="4224810"/>
            <a:ext cx="1515600" cy="421173"/>
            <a:chOff x="0" y="0"/>
            <a:chExt cx="5363749" cy="1490543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1006592" y="5961764"/>
            <a:ext cx="1515600" cy="421173"/>
            <a:chOff x="0" y="0"/>
            <a:chExt cx="5363749" cy="1490543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3018754" y="5961764"/>
            <a:ext cx="1515600" cy="421173"/>
            <a:chOff x="0" y="0"/>
            <a:chExt cx="5363749" cy="1490543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5030916" y="5961764"/>
            <a:ext cx="1515600" cy="421173"/>
            <a:chOff x="0" y="0"/>
            <a:chExt cx="5363749" cy="1490543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1006592" y="7698719"/>
            <a:ext cx="1515600" cy="421173"/>
            <a:chOff x="0" y="0"/>
            <a:chExt cx="5363749" cy="1490543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9" id="19"/>
          <p:cNvGrpSpPr/>
          <p:nvPr/>
        </p:nvGrpSpPr>
        <p:grpSpPr>
          <a:xfrm rot="0">
            <a:off x="3018754" y="7698719"/>
            <a:ext cx="1515600" cy="421173"/>
            <a:chOff x="0" y="0"/>
            <a:chExt cx="5363749" cy="1490543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1" id="21"/>
          <p:cNvGrpSpPr/>
          <p:nvPr/>
        </p:nvGrpSpPr>
        <p:grpSpPr>
          <a:xfrm rot="0">
            <a:off x="5030916" y="7698719"/>
            <a:ext cx="1515600" cy="421173"/>
            <a:chOff x="0" y="0"/>
            <a:chExt cx="5363749" cy="1490543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1006592" y="9435674"/>
            <a:ext cx="1515600" cy="421173"/>
            <a:chOff x="0" y="0"/>
            <a:chExt cx="5363749" cy="1490543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3018754" y="9435674"/>
            <a:ext cx="1515600" cy="421173"/>
            <a:chOff x="0" y="0"/>
            <a:chExt cx="5363749" cy="1490543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5030916" y="9435674"/>
            <a:ext cx="1515600" cy="421173"/>
            <a:chOff x="0" y="0"/>
            <a:chExt cx="5363749" cy="1490543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9" id="29"/>
          <p:cNvSpPr txBox="true"/>
          <p:nvPr/>
        </p:nvSpPr>
        <p:spPr>
          <a:xfrm rot="0">
            <a:off x="784575" y="797144"/>
            <a:ext cx="6004218" cy="7137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09"/>
              </a:lnSpc>
            </a:pPr>
            <a:r>
              <a:rPr lang="en-US" b="true" sz="4149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Numbers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006592" y="8881893"/>
            <a:ext cx="1516862" cy="446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73"/>
              </a:lnSpc>
            </a:pPr>
            <a:r>
              <a:rPr lang="en-US" b="true" sz="53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100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006592" y="3580819"/>
            <a:ext cx="1516862" cy="7489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b="true" sz="8746" spc="148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10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006592" y="5327676"/>
            <a:ext cx="1516862" cy="7489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b="true" sz="87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40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006592" y="7060663"/>
            <a:ext cx="1516862" cy="7489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b="true" sz="87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70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3018754" y="8880304"/>
            <a:ext cx="1512414" cy="4117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23"/>
              </a:lnSpc>
            </a:pPr>
            <a:r>
              <a:rPr lang="en-US" b="true" sz="48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1000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3018754" y="3601636"/>
            <a:ext cx="1512414" cy="7489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sz="8746" b="true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20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3018754" y="5348494"/>
            <a:ext cx="1512414" cy="7489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b="true" sz="87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50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3018754" y="7081481"/>
            <a:ext cx="1512414" cy="7489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b="true" sz="87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80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5029654" y="8891733"/>
            <a:ext cx="1516862" cy="3317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73"/>
              </a:lnSpc>
            </a:pPr>
            <a:r>
              <a:rPr lang="en-US" b="true" sz="39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10000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5029654" y="3601636"/>
            <a:ext cx="1516862" cy="7489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b="true" sz="8746" spc="87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30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5029654" y="5348494"/>
            <a:ext cx="1516862" cy="7489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b="true" sz="87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60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5029654" y="7081481"/>
            <a:ext cx="1516862" cy="7489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73"/>
              </a:lnSpc>
            </a:pPr>
            <a:r>
              <a:rPr lang="en-US" b="true" sz="87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90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756000" y="1446310"/>
            <a:ext cx="6048000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Write the numbers in the correct place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756000" y="444451"/>
            <a:ext cx="62745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Name: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4319562" y="444451"/>
            <a:ext cx="42321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Date:</a:t>
            </a:r>
          </a:p>
        </p:txBody>
      </p:sp>
      <p:grpSp>
        <p:nvGrpSpPr>
          <p:cNvPr name="Group 45" id="45"/>
          <p:cNvGrpSpPr/>
          <p:nvPr/>
        </p:nvGrpSpPr>
        <p:grpSpPr>
          <a:xfrm rot="0">
            <a:off x="748396" y="1884728"/>
            <a:ext cx="6071722" cy="893890"/>
            <a:chOff x="0" y="0"/>
            <a:chExt cx="17421306" cy="2564797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17421307" cy="2564797"/>
            </a:xfrm>
            <a:custGeom>
              <a:avLst/>
              <a:gdLst/>
              <a:ahLst/>
              <a:cxnLst/>
              <a:rect r="r" b="b" t="t" l="l"/>
              <a:pathLst>
                <a:path h="2564797" w="17421307">
                  <a:moveTo>
                    <a:pt x="17296847" y="59690"/>
                  </a:moveTo>
                  <a:cubicBezTo>
                    <a:pt x="17332406" y="59690"/>
                    <a:pt x="17361616" y="88900"/>
                    <a:pt x="17361616" y="124460"/>
                  </a:cubicBezTo>
                  <a:lnTo>
                    <a:pt x="17361616" y="2440337"/>
                  </a:lnTo>
                  <a:cubicBezTo>
                    <a:pt x="17361616" y="2475897"/>
                    <a:pt x="17332406" y="2505107"/>
                    <a:pt x="17296847" y="2505107"/>
                  </a:cubicBezTo>
                  <a:lnTo>
                    <a:pt x="124460" y="2505107"/>
                  </a:lnTo>
                  <a:cubicBezTo>
                    <a:pt x="88900" y="2505107"/>
                    <a:pt x="59690" y="2475897"/>
                    <a:pt x="59690" y="244033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296847" y="59690"/>
                  </a:lnTo>
                  <a:moveTo>
                    <a:pt x="1729684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440337"/>
                  </a:lnTo>
                  <a:cubicBezTo>
                    <a:pt x="0" y="2508917"/>
                    <a:pt x="55880" y="2564797"/>
                    <a:pt x="124460" y="2564797"/>
                  </a:cubicBezTo>
                  <a:lnTo>
                    <a:pt x="17296847" y="2564797"/>
                  </a:lnTo>
                  <a:cubicBezTo>
                    <a:pt x="17365427" y="2564797"/>
                    <a:pt x="17421307" y="2508917"/>
                    <a:pt x="17421307" y="2440337"/>
                  </a:cubicBezTo>
                  <a:lnTo>
                    <a:pt x="17421307" y="124460"/>
                  </a:lnTo>
                  <a:cubicBezTo>
                    <a:pt x="17421306" y="55880"/>
                    <a:pt x="17365427" y="0"/>
                    <a:pt x="17296847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7" id="47"/>
          <p:cNvSpPr txBox="true"/>
          <p:nvPr/>
        </p:nvSpPr>
        <p:spPr>
          <a:xfrm rot="0">
            <a:off x="987586" y="2206578"/>
            <a:ext cx="1535868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ЖҮЗ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154218" y="2206578"/>
            <a:ext cx="1052984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ЖЕТПІС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4670773" y="2206578"/>
            <a:ext cx="813719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ҚЫРЫҚ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788085" y="2206578"/>
            <a:ext cx="792844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СЕКСЕН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003798" y="1955390"/>
            <a:ext cx="1519656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МЫҢ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3154218" y="1955390"/>
            <a:ext cx="1052984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ЖИЫРМА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4670773" y="1955390"/>
            <a:ext cx="813719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ОН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5788716" y="1955390"/>
            <a:ext cx="792213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АЛПЫС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1003798" y="2457767"/>
            <a:ext cx="1519656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ОН МЫҢ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3154218" y="2457767"/>
            <a:ext cx="1052984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ОТЫЗ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4670773" y="2457767"/>
            <a:ext cx="813719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ЕЛУ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5806124" y="2457767"/>
            <a:ext cx="774804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ТОҚСАН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1307852" y="617990"/>
            <a:ext cx="2393707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0">
            <a:off x="4792130" y="617990"/>
            <a:ext cx="202798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aphicFrame>
        <p:nvGraphicFramePr>
          <p:cNvPr name="Table 4" id="4"/>
          <p:cNvGraphicFramePr>
            <a:graphicFrameLocks noGrp="true"/>
          </p:cNvGraphicFramePr>
          <p:nvPr/>
        </p:nvGraphicFramePr>
        <p:xfrm>
          <a:off x="756000" y="2057971"/>
          <a:ext cx="6032793" cy="7935179"/>
        </p:xfrm>
        <a:graphic>
          <a:graphicData uri="http://schemas.openxmlformats.org/drawingml/2006/table">
            <a:tbl>
              <a:tblPr/>
              <a:tblGrid>
                <a:gridCol w="2010931"/>
                <a:gridCol w="2010931"/>
                <a:gridCol w="2010931"/>
              </a:tblGrid>
              <a:tr h="1983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TextBox 5" id="5"/>
          <p:cNvSpPr txBox="true"/>
          <p:nvPr/>
        </p:nvSpPr>
        <p:spPr>
          <a:xfrm rot="0">
            <a:off x="784575" y="836866"/>
            <a:ext cx="6004218" cy="7137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09"/>
              </a:lnSpc>
            </a:pPr>
            <a:r>
              <a:rPr lang="en-US" b="true" sz="4149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Numbers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56000" y="444451"/>
            <a:ext cx="62745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Name: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4319562" y="444451"/>
            <a:ext cx="42321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Date:</a:t>
            </a:r>
          </a:p>
        </p:txBody>
      </p:sp>
      <p:grpSp>
        <p:nvGrpSpPr>
          <p:cNvPr name="Group 8" id="8"/>
          <p:cNvGrpSpPr/>
          <p:nvPr/>
        </p:nvGrpSpPr>
        <p:grpSpPr>
          <a:xfrm rot="0">
            <a:off x="1006592" y="3455595"/>
            <a:ext cx="1515600" cy="421173"/>
            <a:chOff x="0" y="0"/>
            <a:chExt cx="5363749" cy="1490543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3018754" y="3455595"/>
            <a:ext cx="1515600" cy="421173"/>
            <a:chOff x="0" y="0"/>
            <a:chExt cx="5363749" cy="1490543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5030916" y="3455595"/>
            <a:ext cx="1515600" cy="421173"/>
            <a:chOff x="0" y="0"/>
            <a:chExt cx="5363749" cy="1490543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1006592" y="5424581"/>
            <a:ext cx="1515600" cy="421173"/>
            <a:chOff x="0" y="0"/>
            <a:chExt cx="5363749" cy="1490543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6" id="16"/>
          <p:cNvGrpSpPr/>
          <p:nvPr/>
        </p:nvGrpSpPr>
        <p:grpSpPr>
          <a:xfrm rot="0">
            <a:off x="3018754" y="5424581"/>
            <a:ext cx="1515600" cy="421173"/>
            <a:chOff x="0" y="0"/>
            <a:chExt cx="5363749" cy="1490543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8" id="18"/>
          <p:cNvGrpSpPr/>
          <p:nvPr/>
        </p:nvGrpSpPr>
        <p:grpSpPr>
          <a:xfrm rot="0">
            <a:off x="5030916" y="5424581"/>
            <a:ext cx="1515600" cy="421173"/>
            <a:chOff x="0" y="0"/>
            <a:chExt cx="5363749" cy="1490543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1006592" y="7393566"/>
            <a:ext cx="5539924" cy="421173"/>
            <a:chOff x="0" y="0"/>
            <a:chExt cx="7386565" cy="561564"/>
          </a:xfrm>
        </p:grpSpPr>
        <p:grpSp>
          <p:nvGrpSpPr>
            <p:cNvPr name="Group 21" id="21"/>
            <p:cNvGrpSpPr/>
            <p:nvPr/>
          </p:nvGrpSpPr>
          <p:grpSpPr>
            <a:xfrm rot="0">
              <a:off x="0" y="0"/>
              <a:ext cx="2020800" cy="561564"/>
              <a:chOff x="0" y="0"/>
              <a:chExt cx="5363749" cy="1490543"/>
            </a:xfrm>
          </p:grpSpPr>
          <p:sp>
            <p:nvSpPr>
              <p:cNvPr name="Freeform 22" id="22"/>
              <p:cNvSpPr/>
              <p:nvPr/>
            </p:nvSpPr>
            <p:spPr>
              <a:xfrm flipH="false" flipV="false" rot="0">
                <a:off x="0" y="0"/>
                <a:ext cx="5363749" cy="1490543"/>
              </a:xfrm>
              <a:custGeom>
                <a:avLst/>
                <a:gdLst/>
                <a:ahLst/>
                <a:cxnLst/>
                <a:rect r="r" b="b" t="t" l="l"/>
                <a:pathLst>
                  <a:path h="1490543" w="5363749">
                    <a:moveTo>
                      <a:pt x="5239289" y="59690"/>
                    </a:moveTo>
                    <a:cubicBezTo>
                      <a:pt x="5274849" y="59690"/>
                      <a:pt x="5304059" y="88900"/>
                      <a:pt x="5304059" y="124460"/>
                    </a:cubicBezTo>
                    <a:lnTo>
                      <a:pt x="5304059" y="1366083"/>
                    </a:lnTo>
                    <a:cubicBezTo>
                      <a:pt x="5304059" y="1401643"/>
                      <a:pt x="5274849" y="1430853"/>
                      <a:pt x="5239289" y="1430853"/>
                    </a:cubicBezTo>
                    <a:lnTo>
                      <a:pt x="124460" y="1430853"/>
                    </a:lnTo>
                    <a:cubicBezTo>
                      <a:pt x="88900" y="1430853"/>
                      <a:pt x="59690" y="1401643"/>
                      <a:pt x="59690" y="1366083"/>
                    </a:cubicBezTo>
                    <a:lnTo>
                      <a:pt x="59690" y="124460"/>
                    </a:lnTo>
                    <a:cubicBezTo>
                      <a:pt x="59690" y="88900"/>
                      <a:pt x="88900" y="59690"/>
                      <a:pt x="124460" y="59690"/>
                    </a:cubicBezTo>
                    <a:lnTo>
                      <a:pt x="5239289" y="59690"/>
                    </a:lnTo>
                    <a:moveTo>
                      <a:pt x="5239289" y="0"/>
                    </a:moveTo>
                    <a:lnTo>
                      <a:pt x="124460" y="0"/>
                    </a:lnTo>
                    <a:cubicBezTo>
                      <a:pt x="55880" y="0"/>
                      <a:pt x="0" y="55880"/>
                      <a:pt x="0" y="124460"/>
                    </a:cubicBezTo>
                    <a:lnTo>
                      <a:pt x="0" y="1366083"/>
                    </a:lnTo>
                    <a:cubicBezTo>
                      <a:pt x="0" y="1434663"/>
                      <a:pt x="55880" y="1490543"/>
                      <a:pt x="124460" y="1490543"/>
                    </a:cubicBezTo>
                    <a:lnTo>
                      <a:pt x="5239289" y="1490543"/>
                    </a:lnTo>
                    <a:cubicBezTo>
                      <a:pt x="5307869" y="1490543"/>
                      <a:pt x="5363749" y="1434663"/>
                      <a:pt x="5363749" y="1366083"/>
                    </a:cubicBezTo>
                    <a:lnTo>
                      <a:pt x="5363749" y="124460"/>
                    </a:lnTo>
                    <a:cubicBezTo>
                      <a:pt x="5363749" y="55880"/>
                      <a:pt x="5307869" y="0"/>
                      <a:pt x="5239289" y="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grpSp>
          <p:nvGrpSpPr>
            <p:cNvPr name="Group 23" id="23"/>
            <p:cNvGrpSpPr/>
            <p:nvPr/>
          </p:nvGrpSpPr>
          <p:grpSpPr>
            <a:xfrm rot="0">
              <a:off x="2682882" y="0"/>
              <a:ext cx="2020800" cy="561564"/>
              <a:chOff x="0" y="0"/>
              <a:chExt cx="5363749" cy="1490543"/>
            </a:xfrm>
          </p:grpSpPr>
          <p:sp>
            <p:nvSpPr>
              <p:cNvPr name="Freeform 24" id="24"/>
              <p:cNvSpPr/>
              <p:nvPr/>
            </p:nvSpPr>
            <p:spPr>
              <a:xfrm flipH="false" flipV="false" rot="0">
                <a:off x="0" y="0"/>
                <a:ext cx="5363749" cy="1490543"/>
              </a:xfrm>
              <a:custGeom>
                <a:avLst/>
                <a:gdLst/>
                <a:ahLst/>
                <a:cxnLst/>
                <a:rect r="r" b="b" t="t" l="l"/>
                <a:pathLst>
                  <a:path h="1490543" w="5363749">
                    <a:moveTo>
                      <a:pt x="5239289" y="59690"/>
                    </a:moveTo>
                    <a:cubicBezTo>
                      <a:pt x="5274849" y="59690"/>
                      <a:pt x="5304059" y="88900"/>
                      <a:pt x="5304059" y="124460"/>
                    </a:cubicBezTo>
                    <a:lnTo>
                      <a:pt x="5304059" y="1366083"/>
                    </a:lnTo>
                    <a:cubicBezTo>
                      <a:pt x="5304059" y="1401643"/>
                      <a:pt x="5274849" y="1430853"/>
                      <a:pt x="5239289" y="1430853"/>
                    </a:cubicBezTo>
                    <a:lnTo>
                      <a:pt x="124460" y="1430853"/>
                    </a:lnTo>
                    <a:cubicBezTo>
                      <a:pt x="88900" y="1430853"/>
                      <a:pt x="59690" y="1401643"/>
                      <a:pt x="59690" y="1366083"/>
                    </a:cubicBezTo>
                    <a:lnTo>
                      <a:pt x="59690" y="124460"/>
                    </a:lnTo>
                    <a:cubicBezTo>
                      <a:pt x="59690" y="88900"/>
                      <a:pt x="88900" y="59690"/>
                      <a:pt x="124460" y="59690"/>
                    </a:cubicBezTo>
                    <a:lnTo>
                      <a:pt x="5239289" y="59690"/>
                    </a:lnTo>
                    <a:moveTo>
                      <a:pt x="5239289" y="0"/>
                    </a:moveTo>
                    <a:lnTo>
                      <a:pt x="124460" y="0"/>
                    </a:lnTo>
                    <a:cubicBezTo>
                      <a:pt x="55880" y="0"/>
                      <a:pt x="0" y="55880"/>
                      <a:pt x="0" y="124460"/>
                    </a:cubicBezTo>
                    <a:lnTo>
                      <a:pt x="0" y="1366083"/>
                    </a:lnTo>
                    <a:cubicBezTo>
                      <a:pt x="0" y="1434663"/>
                      <a:pt x="55880" y="1490543"/>
                      <a:pt x="124460" y="1490543"/>
                    </a:cubicBezTo>
                    <a:lnTo>
                      <a:pt x="5239289" y="1490543"/>
                    </a:lnTo>
                    <a:cubicBezTo>
                      <a:pt x="5307869" y="1490543"/>
                      <a:pt x="5363749" y="1434663"/>
                      <a:pt x="5363749" y="1366083"/>
                    </a:cubicBezTo>
                    <a:lnTo>
                      <a:pt x="5363749" y="124460"/>
                    </a:lnTo>
                    <a:cubicBezTo>
                      <a:pt x="5363749" y="55880"/>
                      <a:pt x="5307869" y="0"/>
                      <a:pt x="5239289" y="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grpSp>
          <p:nvGrpSpPr>
            <p:cNvPr name="Group 25" id="25"/>
            <p:cNvGrpSpPr/>
            <p:nvPr/>
          </p:nvGrpSpPr>
          <p:grpSpPr>
            <a:xfrm rot="0">
              <a:off x="5365765" y="0"/>
              <a:ext cx="2020800" cy="561564"/>
              <a:chOff x="0" y="0"/>
              <a:chExt cx="5363749" cy="1490543"/>
            </a:xfrm>
          </p:grpSpPr>
          <p:sp>
            <p:nvSpPr>
              <p:cNvPr name="Freeform 26" id="26"/>
              <p:cNvSpPr/>
              <p:nvPr/>
            </p:nvSpPr>
            <p:spPr>
              <a:xfrm flipH="false" flipV="false" rot="0">
                <a:off x="0" y="0"/>
                <a:ext cx="5363749" cy="1490543"/>
              </a:xfrm>
              <a:custGeom>
                <a:avLst/>
                <a:gdLst/>
                <a:ahLst/>
                <a:cxnLst/>
                <a:rect r="r" b="b" t="t" l="l"/>
                <a:pathLst>
                  <a:path h="1490543" w="5363749">
                    <a:moveTo>
                      <a:pt x="5239289" y="59690"/>
                    </a:moveTo>
                    <a:cubicBezTo>
                      <a:pt x="5274849" y="59690"/>
                      <a:pt x="5304059" y="88900"/>
                      <a:pt x="5304059" y="124460"/>
                    </a:cubicBezTo>
                    <a:lnTo>
                      <a:pt x="5304059" y="1366083"/>
                    </a:lnTo>
                    <a:cubicBezTo>
                      <a:pt x="5304059" y="1401643"/>
                      <a:pt x="5274849" y="1430853"/>
                      <a:pt x="5239289" y="1430853"/>
                    </a:cubicBezTo>
                    <a:lnTo>
                      <a:pt x="124460" y="1430853"/>
                    </a:lnTo>
                    <a:cubicBezTo>
                      <a:pt x="88900" y="1430853"/>
                      <a:pt x="59690" y="1401643"/>
                      <a:pt x="59690" y="1366083"/>
                    </a:cubicBezTo>
                    <a:lnTo>
                      <a:pt x="59690" y="124460"/>
                    </a:lnTo>
                    <a:cubicBezTo>
                      <a:pt x="59690" y="88900"/>
                      <a:pt x="88900" y="59690"/>
                      <a:pt x="124460" y="59690"/>
                    </a:cubicBezTo>
                    <a:lnTo>
                      <a:pt x="5239289" y="59690"/>
                    </a:lnTo>
                    <a:moveTo>
                      <a:pt x="5239289" y="0"/>
                    </a:moveTo>
                    <a:lnTo>
                      <a:pt x="124460" y="0"/>
                    </a:lnTo>
                    <a:cubicBezTo>
                      <a:pt x="55880" y="0"/>
                      <a:pt x="0" y="55880"/>
                      <a:pt x="0" y="124460"/>
                    </a:cubicBezTo>
                    <a:lnTo>
                      <a:pt x="0" y="1366083"/>
                    </a:lnTo>
                    <a:cubicBezTo>
                      <a:pt x="0" y="1434663"/>
                      <a:pt x="55880" y="1490543"/>
                      <a:pt x="124460" y="1490543"/>
                    </a:cubicBezTo>
                    <a:lnTo>
                      <a:pt x="5239289" y="1490543"/>
                    </a:lnTo>
                    <a:cubicBezTo>
                      <a:pt x="5307869" y="1490543"/>
                      <a:pt x="5363749" y="1434663"/>
                      <a:pt x="5363749" y="1366083"/>
                    </a:cubicBezTo>
                    <a:lnTo>
                      <a:pt x="5363749" y="124460"/>
                    </a:lnTo>
                    <a:cubicBezTo>
                      <a:pt x="5363749" y="55880"/>
                      <a:pt x="5307869" y="0"/>
                      <a:pt x="5239289" y="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</p:grpSp>
      <p:grpSp>
        <p:nvGrpSpPr>
          <p:cNvPr name="Group 27" id="27"/>
          <p:cNvGrpSpPr/>
          <p:nvPr/>
        </p:nvGrpSpPr>
        <p:grpSpPr>
          <a:xfrm rot="0">
            <a:off x="1006592" y="9362552"/>
            <a:ext cx="1515600" cy="421173"/>
            <a:chOff x="0" y="0"/>
            <a:chExt cx="5363749" cy="1490543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9" id="29"/>
          <p:cNvGrpSpPr/>
          <p:nvPr/>
        </p:nvGrpSpPr>
        <p:grpSpPr>
          <a:xfrm rot="0">
            <a:off x="3018754" y="9362552"/>
            <a:ext cx="1515600" cy="421173"/>
            <a:chOff x="0" y="0"/>
            <a:chExt cx="5363749" cy="1490543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1" id="31"/>
          <p:cNvGrpSpPr/>
          <p:nvPr/>
        </p:nvGrpSpPr>
        <p:grpSpPr>
          <a:xfrm rot="0">
            <a:off x="5030916" y="9362552"/>
            <a:ext cx="1515600" cy="421173"/>
            <a:chOff x="0" y="0"/>
            <a:chExt cx="5363749" cy="1490543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3" id="33"/>
          <p:cNvSpPr txBox="true"/>
          <p:nvPr/>
        </p:nvSpPr>
        <p:spPr>
          <a:xfrm rot="0">
            <a:off x="756000" y="1522031"/>
            <a:ext cx="6048000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Write the numbers and color them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218796" y="2734246"/>
            <a:ext cx="1091193" cy="9297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467"/>
              </a:lnSpc>
            </a:pPr>
            <a:r>
              <a:rPr lang="en-US" b="true" sz="10934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218796" y="4741042"/>
            <a:ext cx="1091193" cy="9297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467"/>
              </a:lnSpc>
            </a:pPr>
            <a:r>
              <a:rPr lang="en-US" b="true" sz="10934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4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218796" y="6674360"/>
            <a:ext cx="1091193" cy="9297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467"/>
              </a:lnSpc>
            </a:pPr>
            <a:r>
              <a:rPr lang="en-US" b="true" sz="10934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7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987843" y="8652940"/>
            <a:ext cx="1516862" cy="775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3"/>
              </a:lnSpc>
            </a:pPr>
            <a:r>
              <a:rPr lang="en-US" b="true" sz="90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10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3229365" y="2759410"/>
            <a:ext cx="1091193" cy="9297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467"/>
              </a:lnSpc>
            </a:pPr>
            <a:r>
              <a:rPr lang="en-US" b="true" sz="10934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2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226800" y="4741042"/>
            <a:ext cx="1091193" cy="9297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467"/>
              </a:lnSpc>
            </a:pPr>
            <a:r>
              <a:rPr lang="en-US" b="true" sz="10934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5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3226800" y="6674360"/>
            <a:ext cx="1091193" cy="9297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467"/>
              </a:lnSpc>
            </a:pPr>
            <a:r>
              <a:rPr lang="en-US" b="true" sz="10934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8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018754" y="8673757"/>
            <a:ext cx="1512414" cy="775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3"/>
              </a:lnSpc>
            </a:pPr>
            <a:r>
              <a:rPr lang="en-US" b="true" sz="90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11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5239204" y="2759410"/>
            <a:ext cx="1091193" cy="9297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467"/>
              </a:lnSpc>
            </a:pPr>
            <a:r>
              <a:rPr lang="en-US" b="true" sz="10934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3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5260528" y="4741042"/>
            <a:ext cx="1091193" cy="9297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467"/>
              </a:lnSpc>
            </a:pPr>
            <a:r>
              <a:rPr lang="en-US" b="true" sz="10934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6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5260528" y="6674360"/>
            <a:ext cx="1091193" cy="9297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467"/>
              </a:lnSpc>
            </a:pPr>
            <a:r>
              <a:rPr lang="en-US" b="true" sz="10934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9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5029654" y="8652940"/>
            <a:ext cx="1516862" cy="775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23"/>
              </a:lnSpc>
            </a:pPr>
            <a:r>
              <a:rPr lang="en-US" b="true" sz="904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12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1307852" y="617990"/>
            <a:ext cx="2393707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0">
            <a:off x="4792130" y="617990"/>
            <a:ext cx="202798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aphicFrame>
        <p:nvGraphicFramePr>
          <p:cNvPr name="Table 4" id="4"/>
          <p:cNvGraphicFramePr>
            <a:graphicFrameLocks noGrp="true"/>
          </p:cNvGraphicFramePr>
          <p:nvPr/>
        </p:nvGraphicFramePr>
        <p:xfrm>
          <a:off x="756000" y="2057971"/>
          <a:ext cx="6032793" cy="7935179"/>
        </p:xfrm>
        <a:graphic>
          <a:graphicData uri="http://schemas.openxmlformats.org/drawingml/2006/table">
            <a:tbl>
              <a:tblPr/>
              <a:tblGrid>
                <a:gridCol w="2010931"/>
                <a:gridCol w="2010931"/>
                <a:gridCol w="2010931"/>
              </a:tblGrid>
              <a:tr h="1983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TextBox 5" id="5"/>
          <p:cNvSpPr txBox="true"/>
          <p:nvPr/>
        </p:nvSpPr>
        <p:spPr>
          <a:xfrm rot="0">
            <a:off x="784575" y="836866"/>
            <a:ext cx="6004218" cy="7137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09"/>
              </a:lnSpc>
            </a:pPr>
            <a:r>
              <a:rPr lang="en-US" b="true" sz="4149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Numbers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56000" y="444451"/>
            <a:ext cx="62745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Name: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4319562" y="444451"/>
            <a:ext cx="42321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Date:</a:t>
            </a:r>
          </a:p>
        </p:txBody>
      </p:sp>
      <p:grpSp>
        <p:nvGrpSpPr>
          <p:cNvPr name="Group 8" id="8"/>
          <p:cNvGrpSpPr/>
          <p:nvPr/>
        </p:nvGrpSpPr>
        <p:grpSpPr>
          <a:xfrm rot="0">
            <a:off x="1006592" y="3455595"/>
            <a:ext cx="1515600" cy="421173"/>
            <a:chOff x="0" y="0"/>
            <a:chExt cx="5363749" cy="1490543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3018754" y="3455595"/>
            <a:ext cx="1515600" cy="421173"/>
            <a:chOff x="0" y="0"/>
            <a:chExt cx="5363749" cy="1490543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5030916" y="3455595"/>
            <a:ext cx="1515600" cy="421173"/>
            <a:chOff x="0" y="0"/>
            <a:chExt cx="5363749" cy="1490543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1006592" y="5424581"/>
            <a:ext cx="1515600" cy="421173"/>
            <a:chOff x="0" y="0"/>
            <a:chExt cx="5363749" cy="1490543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6" id="16"/>
          <p:cNvGrpSpPr/>
          <p:nvPr/>
        </p:nvGrpSpPr>
        <p:grpSpPr>
          <a:xfrm rot="0">
            <a:off x="3018754" y="5424581"/>
            <a:ext cx="1515600" cy="421173"/>
            <a:chOff x="0" y="0"/>
            <a:chExt cx="5363749" cy="1490543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8" id="18"/>
          <p:cNvGrpSpPr/>
          <p:nvPr/>
        </p:nvGrpSpPr>
        <p:grpSpPr>
          <a:xfrm rot="0">
            <a:off x="5030916" y="5424581"/>
            <a:ext cx="1515600" cy="421173"/>
            <a:chOff x="0" y="0"/>
            <a:chExt cx="5363749" cy="1490543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1006592" y="7393566"/>
            <a:ext cx="5539924" cy="421173"/>
            <a:chOff x="0" y="0"/>
            <a:chExt cx="7386565" cy="561564"/>
          </a:xfrm>
        </p:grpSpPr>
        <p:grpSp>
          <p:nvGrpSpPr>
            <p:cNvPr name="Group 21" id="21"/>
            <p:cNvGrpSpPr/>
            <p:nvPr/>
          </p:nvGrpSpPr>
          <p:grpSpPr>
            <a:xfrm rot="0">
              <a:off x="0" y="0"/>
              <a:ext cx="2020800" cy="561564"/>
              <a:chOff x="0" y="0"/>
              <a:chExt cx="5363749" cy="1490543"/>
            </a:xfrm>
          </p:grpSpPr>
          <p:sp>
            <p:nvSpPr>
              <p:cNvPr name="Freeform 22" id="22"/>
              <p:cNvSpPr/>
              <p:nvPr/>
            </p:nvSpPr>
            <p:spPr>
              <a:xfrm flipH="false" flipV="false" rot="0">
                <a:off x="0" y="0"/>
                <a:ext cx="5363749" cy="1490543"/>
              </a:xfrm>
              <a:custGeom>
                <a:avLst/>
                <a:gdLst/>
                <a:ahLst/>
                <a:cxnLst/>
                <a:rect r="r" b="b" t="t" l="l"/>
                <a:pathLst>
                  <a:path h="1490543" w="5363749">
                    <a:moveTo>
                      <a:pt x="5239289" y="59690"/>
                    </a:moveTo>
                    <a:cubicBezTo>
                      <a:pt x="5274849" y="59690"/>
                      <a:pt x="5304059" y="88900"/>
                      <a:pt x="5304059" y="124460"/>
                    </a:cubicBezTo>
                    <a:lnTo>
                      <a:pt x="5304059" y="1366083"/>
                    </a:lnTo>
                    <a:cubicBezTo>
                      <a:pt x="5304059" y="1401643"/>
                      <a:pt x="5274849" y="1430853"/>
                      <a:pt x="5239289" y="1430853"/>
                    </a:cubicBezTo>
                    <a:lnTo>
                      <a:pt x="124460" y="1430853"/>
                    </a:lnTo>
                    <a:cubicBezTo>
                      <a:pt x="88900" y="1430853"/>
                      <a:pt x="59690" y="1401643"/>
                      <a:pt x="59690" y="1366083"/>
                    </a:cubicBezTo>
                    <a:lnTo>
                      <a:pt x="59690" y="124460"/>
                    </a:lnTo>
                    <a:cubicBezTo>
                      <a:pt x="59690" y="88900"/>
                      <a:pt x="88900" y="59690"/>
                      <a:pt x="124460" y="59690"/>
                    </a:cubicBezTo>
                    <a:lnTo>
                      <a:pt x="5239289" y="59690"/>
                    </a:lnTo>
                    <a:moveTo>
                      <a:pt x="5239289" y="0"/>
                    </a:moveTo>
                    <a:lnTo>
                      <a:pt x="124460" y="0"/>
                    </a:lnTo>
                    <a:cubicBezTo>
                      <a:pt x="55880" y="0"/>
                      <a:pt x="0" y="55880"/>
                      <a:pt x="0" y="124460"/>
                    </a:cubicBezTo>
                    <a:lnTo>
                      <a:pt x="0" y="1366083"/>
                    </a:lnTo>
                    <a:cubicBezTo>
                      <a:pt x="0" y="1434663"/>
                      <a:pt x="55880" y="1490543"/>
                      <a:pt x="124460" y="1490543"/>
                    </a:cubicBezTo>
                    <a:lnTo>
                      <a:pt x="5239289" y="1490543"/>
                    </a:lnTo>
                    <a:cubicBezTo>
                      <a:pt x="5307869" y="1490543"/>
                      <a:pt x="5363749" y="1434663"/>
                      <a:pt x="5363749" y="1366083"/>
                    </a:cubicBezTo>
                    <a:lnTo>
                      <a:pt x="5363749" y="124460"/>
                    </a:lnTo>
                    <a:cubicBezTo>
                      <a:pt x="5363749" y="55880"/>
                      <a:pt x="5307869" y="0"/>
                      <a:pt x="5239289" y="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grpSp>
          <p:nvGrpSpPr>
            <p:cNvPr name="Group 23" id="23"/>
            <p:cNvGrpSpPr/>
            <p:nvPr/>
          </p:nvGrpSpPr>
          <p:grpSpPr>
            <a:xfrm rot="0">
              <a:off x="2682882" y="0"/>
              <a:ext cx="2020800" cy="561564"/>
              <a:chOff x="0" y="0"/>
              <a:chExt cx="5363749" cy="1490543"/>
            </a:xfrm>
          </p:grpSpPr>
          <p:sp>
            <p:nvSpPr>
              <p:cNvPr name="Freeform 24" id="24"/>
              <p:cNvSpPr/>
              <p:nvPr/>
            </p:nvSpPr>
            <p:spPr>
              <a:xfrm flipH="false" flipV="false" rot="0">
                <a:off x="0" y="0"/>
                <a:ext cx="5363749" cy="1490543"/>
              </a:xfrm>
              <a:custGeom>
                <a:avLst/>
                <a:gdLst/>
                <a:ahLst/>
                <a:cxnLst/>
                <a:rect r="r" b="b" t="t" l="l"/>
                <a:pathLst>
                  <a:path h="1490543" w="5363749">
                    <a:moveTo>
                      <a:pt x="5239289" y="59690"/>
                    </a:moveTo>
                    <a:cubicBezTo>
                      <a:pt x="5274849" y="59690"/>
                      <a:pt x="5304059" y="88900"/>
                      <a:pt x="5304059" y="124460"/>
                    </a:cubicBezTo>
                    <a:lnTo>
                      <a:pt x="5304059" y="1366083"/>
                    </a:lnTo>
                    <a:cubicBezTo>
                      <a:pt x="5304059" y="1401643"/>
                      <a:pt x="5274849" y="1430853"/>
                      <a:pt x="5239289" y="1430853"/>
                    </a:cubicBezTo>
                    <a:lnTo>
                      <a:pt x="124460" y="1430853"/>
                    </a:lnTo>
                    <a:cubicBezTo>
                      <a:pt x="88900" y="1430853"/>
                      <a:pt x="59690" y="1401643"/>
                      <a:pt x="59690" y="1366083"/>
                    </a:cubicBezTo>
                    <a:lnTo>
                      <a:pt x="59690" y="124460"/>
                    </a:lnTo>
                    <a:cubicBezTo>
                      <a:pt x="59690" y="88900"/>
                      <a:pt x="88900" y="59690"/>
                      <a:pt x="124460" y="59690"/>
                    </a:cubicBezTo>
                    <a:lnTo>
                      <a:pt x="5239289" y="59690"/>
                    </a:lnTo>
                    <a:moveTo>
                      <a:pt x="5239289" y="0"/>
                    </a:moveTo>
                    <a:lnTo>
                      <a:pt x="124460" y="0"/>
                    </a:lnTo>
                    <a:cubicBezTo>
                      <a:pt x="55880" y="0"/>
                      <a:pt x="0" y="55880"/>
                      <a:pt x="0" y="124460"/>
                    </a:cubicBezTo>
                    <a:lnTo>
                      <a:pt x="0" y="1366083"/>
                    </a:lnTo>
                    <a:cubicBezTo>
                      <a:pt x="0" y="1434663"/>
                      <a:pt x="55880" y="1490543"/>
                      <a:pt x="124460" y="1490543"/>
                    </a:cubicBezTo>
                    <a:lnTo>
                      <a:pt x="5239289" y="1490543"/>
                    </a:lnTo>
                    <a:cubicBezTo>
                      <a:pt x="5307869" y="1490543"/>
                      <a:pt x="5363749" y="1434663"/>
                      <a:pt x="5363749" y="1366083"/>
                    </a:cubicBezTo>
                    <a:lnTo>
                      <a:pt x="5363749" y="124460"/>
                    </a:lnTo>
                    <a:cubicBezTo>
                      <a:pt x="5363749" y="55880"/>
                      <a:pt x="5307869" y="0"/>
                      <a:pt x="5239289" y="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grpSp>
          <p:nvGrpSpPr>
            <p:cNvPr name="Group 25" id="25"/>
            <p:cNvGrpSpPr/>
            <p:nvPr/>
          </p:nvGrpSpPr>
          <p:grpSpPr>
            <a:xfrm rot="0">
              <a:off x="5365765" y="0"/>
              <a:ext cx="2020800" cy="561564"/>
              <a:chOff x="0" y="0"/>
              <a:chExt cx="5363749" cy="1490543"/>
            </a:xfrm>
          </p:grpSpPr>
          <p:sp>
            <p:nvSpPr>
              <p:cNvPr name="Freeform 26" id="26"/>
              <p:cNvSpPr/>
              <p:nvPr/>
            </p:nvSpPr>
            <p:spPr>
              <a:xfrm flipH="false" flipV="false" rot="0">
                <a:off x="0" y="0"/>
                <a:ext cx="5363749" cy="1490543"/>
              </a:xfrm>
              <a:custGeom>
                <a:avLst/>
                <a:gdLst/>
                <a:ahLst/>
                <a:cxnLst/>
                <a:rect r="r" b="b" t="t" l="l"/>
                <a:pathLst>
                  <a:path h="1490543" w="5363749">
                    <a:moveTo>
                      <a:pt x="5239289" y="59690"/>
                    </a:moveTo>
                    <a:cubicBezTo>
                      <a:pt x="5274849" y="59690"/>
                      <a:pt x="5304059" y="88900"/>
                      <a:pt x="5304059" y="124460"/>
                    </a:cubicBezTo>
                    <a:lnTo>
                      <a:pt x="5304059" y="1366083"/>
                    </a:lnTo>
                    <a:cubicBezTo>
                      <a:pt x="5304059" y="1401643"/>
                      <a:pt x="5274849" y="1430853"/>
                      <a:pt x="5239289" y="1430853"/>
                    </a:cubicBezTo>
                    <a:lnTo>
                      <a:pt x="124460" y="1430853"/>
                    </a:lnTo>
                    <a:cubicBezTo>
                      <a:pt x="88900" y="1430853"/>
                      <a:pt x="59690" y="1401643"/>
                      <a:pt x="59690" y="1366083"/>
                    </a:cubicBezTo>
                    <a:lnTo>
                      <a:pt x="59690" y="124460"/>
                    </a:lnTo>
                    <a:cubicBezTo>
                      <a:pt x="59690" y="88900"/>
                      <a:pt x="88900" y="59690"/>
                      <a:pt x="124460" y="59690"/>
                    </a:cubicBezTo>
                    <a:lnTo>
                      <a:pt x="5239289" y="59690"/>
                    </a:lnTo>
                    <a:moveTo>
                      <a:pt x="5239289" y="0"/>
                    </a:moveTo>
                    <a:lnTo>
                      <a:pt x="124460" y="0"/>
                    </a:lnTo>
                    <a:cubicBezTo>
                      <a:pt x="55880" y="0"/>
                      <a:pt x="0" y="55880"/>
                      <a:pt x="0" y="124460"/>
                    </a:cubicBezTo>
                    <a:lnTo>
                      <a:pt x="0" y="1366083"/>
                    </a:lnTo>
                    <a:cubicBezTo>
                      <a:pt x="0" y="1434663"/>
                      <a:pt x="55880" y="1490543"/>
                      <a:pt x="124460" y="1490543"/>
                    </a:cubicBezTo>
                    <a:lnTo>
                      <a:pt x="5239289" y="1490543"/>
                    </a:lnTo>
                    <a:cubicBezTo>
                      <a:pt x="5307869" y="1490543"/>
                      <a:pt x="5363749" y="1434663"/>
                      <a:pt x="5363749" y="1366083"/>
                    </a:cubicBezTo>
                    <a:lnTo>
                      <a:pt x="5363749" y="124460"/>
                    </a:lnTo>
                    <a:cubicBezTo>
                      <a:pt x="5363749" y="55880"/>
                      <a:pt x="5307869" y="0"/>
                      <a:pt x="5239289" y="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</p:grpSp>
      <p:grpSp>
        <p:nvGrpSpPr>
          <p:cNvPr name="Group 27" id="27"/>
          <p:cNvGrpSpPr/>
          <p:nvPr/>
        </p:nvGrpSpPr>
        <p:grpSpPr>
          <a:xfrm rot="0">
            <a:off x="1006592" y="9362552"/>
            <a:ext cx="1515600" cy="421173"/>
            <a:chOff x="0" y="0"/>
            <a:chExt cx="5363749" cy="1490543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9" id="29"/>
          <p:cNvGrpSpPr/>
          <p:nvPr/>
        </p:nvGrpSpPr>
        <p:grpSpPr>
          <a:xfrm rot="0">
            <a:off x="3018754" y="9362552"/>
            <a:ext cx="1515600" cy="421173"/>
            <a:chOff x="0" y="0"/>
            <a:chExt cx="5363749" cy="1490543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1" id="31"/>
          <p:cNvGrpSpPr/>
          <p:nvPr/>
        </p:nvGrpSpPr>
        <p:grpSpPr>
          <a:xfrm rot="0">
            <a:off x="5030916" y="9362552"/>
            <a:ext cx="1515600" cy="421173"/>
            <a:chOff x="0" y="0"/>
            <a:chExt cx="5363749" cy="1490543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3" id="33"/>
          <p:cNvSpPr txBox="true"/>
          <p:nvPr/>
        </p:nvSpPr>
        <p:spPr>
          <a:xfrm rot="0">
            <a:off x="756000" y="1522031"/>
            <a:ext cx="6048000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Write the numbers and color them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954694" y="8662465"/>
            <a:ext cx="1619397" cy="8213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28"/>
              </a:lnSpc>
            </a:pPr>
            <a:r>
              <a:rPr lang="en-US" b="true" sz="9657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22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954694" y="2741671"/>
            <a:ext cx="1619397" cy="8209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28"/>
              </a:lnSpc>
            </a:pPr>
            <a:r>
              <a:rPr lang="en-US" b="true" sz="9657" spc="65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13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954694" y="4726593"/>
            <a:ext cx="1619397" cy="8213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28"/>
              </a:lnSpc>
            </a:pPr>
            <a:r>
              <a:rPr lang="en-US" b="true" sz="9657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16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954694" y="6693479"/>
            <a:ext cx="1619397" cy="8213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28"/>
              </a:lnSpc>
            </a:pPr>
            <a:r>
              <a:rPr lang="en-US" b="true" sz="9657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19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2979360" y="8684690"/>
            <a:ext cx="1614648" cy="8209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28"/>
              </a:lnSpc>
            </a:pPr>
            <a:r>
              <a:rPr lang="en-US" b="true" sz="9657" spc="444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23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2977659" y="2763896"/>
            <a:ext cx="1614648" cy="8209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28"/>
              </a:lnSpc>
            </a:pPr>
            <a:r>
              <a:rPr lang="en-US" b="true" sz="9657" spc="65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14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2977659" y="4748818"/>
            <a:ext cx="1614648" cy="8209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28"/>
              </a:lnSpc>
            </a:pPr>
            <a:r>
              <a:rPr lang="en-US" b="true" sz="9657" spc="444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17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2977659" y="6715704"/>
            <a:ext cx="1614648" cy="8213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28"/>
              </a:lnSpc>
            </a:pPr>
            <a:r>
              <a:rPr lang="en-US" b="true" sz="9657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20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4960426" y="8684690"/>
            <a:ext cx="1619397" cy="8209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28"/>
              </a:lnSpc>
            </a:pPr>
            <a:r>
              <a:rPr lang="en-US" b="true" sz="9657" spc="270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24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4960426" y="2763896"/>
            <a:ext cx="1619397" cy="8209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28"/>
              </a:lnSpc>
            </a:pPr>
            <a:r>
              <a:rPr lang="en-US" b="true" sz="9657" spc="65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15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4960426" y="4748818"/>
            <a:ext cx="1619397" cy="8209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28"/>
              </a:lnSpc>
            </a:pPr>
            <a:r>
              <a:rPr lang="en-US" b="true" sz="9657" spc="482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18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4960426" y="6715704"/>
            <a:ext cx="1619397" cy="8213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28"/>
              </a:lnSpc>
            </a:pPr>
            <a:r>
              <a:rPr lang="en-US" b="true" sz="9657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21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1307852" y="617990"/>
            <a:ext cx="2393707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0">
            <a:off x="4792130" y="617990"/>
            <a:ext cx="202798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aphicFrame>
        <p:nvGraphicFramePr>
          <p:cNvPr name="Table 4" id="4"/>
          <p:cNvGraphicFramePr>
            <a:graphicFrameLocks noGrp="true"/>
          </p:cNvGraphicFramePr>
          <p:nvPr/>
        </p:nvGraphicFramePr>
        <p:xfrm>
          <a:off x="756000" y="2057971"/>
          <a:ext cx="6032793" cy="7935179"/>
        </p:xfrm>
        <a:graphic>
          <a:graphicData uri="http://schemas.openxmlformats.org/drawingml/2006/table">
            <a:tbl>
              <a:tblPr/>
              <a:tblGrid>
                <a:gridCol w="2010931"/>
                <a:gridCol w="2010931"/>
                <a:gridCol w="2010931"/>
              </a:tblGrid>
              <a:tr h="1983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TextBox 5" id="5"/>
          <p:cNvSpPr txBox="true"/>
          <p:nvPr/>
        </p:nvSpPr>
        <p:spPr>
          <a:xfrm rot="0">
            <a:off x="784575" y="836866"/>
            <a:ext cx="6004218" cy="7137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09"/>
              </a:lnSpc>
            </a:pPr>
            <a:r>
              <a:rPr lang="en-US" b="true" sz="4149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Numbers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56000" y="444451"/>
            <a:ext cx="62745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Name: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4319562" y="444451"/>
            <a:ext cx="42321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Date:</a:t>
            </a:r>
          </a:p>
        </p:txBody>
      </p:sp>
      <p:grpSp>
        <p:nvGrpSpPr>
          <p:cNvPr name="Group 8" id="8"/>
          <p:cNvGrpSpPr/>
          <p:nvPr/>
        </p:nvGrpSpPr>
        <p:grpSpPr>
          <a:xfrm rot="0">
            <a:off x="1006592" y="3455595"/>
            <a:ext cx="1515600" cy="421173"/>
            <a:chOff x="0" y="0"/>
            <a:chExt cx="5363749" cy="1490543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3018754" y="3455595"/>
            <a:ext cx="1515600" cy="421173"/>
            <a:chOff x="0" y="0"/>
            <a:chExt cx="5363749" cy="1490543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5030916" y="3455595"/>
            <a:ext cx="1515600" cy="421173"/>
            <a:chOff x="0" y="0"/>
            <a:chExt cx="5363749" cy="1490543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1006592" y="5424581"/>
            <a:ext cx="1515600" cy="421173"/>
            <a:chOff x="0" y="0"/>
            <a:chExt cx="5363749" cy="1490543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6" id="16"/>
          <p:cNvGrpSpPr/>
          <p:nvPr/>
        </p:nvGrpSpPr>
        <p:grpSpPr>
          <a:xfrm rot="0">
            <a:off x="3018754" y="5424581"/>
            <a:ext cx="1515600" cy="421173"/>
            <a:chOff x="0" y="0"/>
            <a:chExt cx="5363749" cy="1490543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8" id="18"/>
          <p:cNvGrpSpPr/>
          <p:nvPr/>
        </p:nvGrpSpPr>
        <p:grpSpPr>
          <a:xfrm rot="0">
            <a:off x="5030916" y="5424581"/>
            <a:ext cx="1515600" cy="421173"/>
            <a:chOff x="0" y="0"/>
            <a:chExt cx="5363749" cy="1490543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1006592" y="7393566"/>
            <a:ext cx="5539924" cy="421173"/>
            <a:chOff x="0" y="0"/>
            <a:chExt cx="7386565" cy="561564"/>
          </a:xfrm>
        </p:grpSpPr>
        <p:grpSp>
          <p:nvGrpSpPr>
            <p:cNvPr name="Group 21" id="21"/>
            <p:cNvGrpSpPr/>
            <p:nvPr/>
          </p:nvGrpSpPr>
          <p:grpSpPr>
            <a:xfrm rot="0">
              <a:off x="0" y="0"/>
              <a:ext cx="2020800" cy="561564"/>
              <a:chOff x="0" y="0"/>
              <a:chExt cx="5363749" cy="1490543"/>
            </a:xfrm>
          </p:grpSpPr>
          <p:sp>
            <p:nvSpPr>
              <p:cNvPr name="Freeform 22" id="22"/>
              <p:cNvSpPr/>
              <p:nvPr/>
            </p:nvSpPr>
            <p:spPr>
              <a:xfrm flipH="false" flipV="false" rot="0">
                <a:off x="0" y="0"/>
                <a:ext cx="5363749" cy="1490543"/>
              </a:xfrm>
              <a:custGeom>
                <a:avLst/>
                <a:gdLst/>
                <a:ahLst/>
                <a:cxnLst/>
                <a:rect r="r" b="b" t="t" l="l"/>
                <a:pathLst>
                  <a:path h="1490543" w="5363749">
                    <a:moveTo>
                      <a:pt x="5239289" y="59690"/>
                    </a:moveTo>
                    <a:cubicBezTo>
                      <a:pt x="5274849" y="59690"/>
                      <a:pt x="5304059" y="88900"/>
                      <a:pt x="5304059" y="124460"/>
                    </a:cubicBezTo>
                    <a:lnTo>
                      <a:pt x="5304059" y="1366083"/>
                    </a:lnTo>
                    <a:cubicBezTo>
                      <a:pt x="5304059" y="1401643"/>
                      <a:pt x="5274849" y="1430853"/>
                      <a:pt x="5239289" y="1430853"/>
                    </a:cubicBezTo>
                    <a:lnTo>
                      <a:pt x="124460" y="1430853"/>
                    </a:lnTo>
                    <a:cubicBezTo>
                      <a:pt x="88900" y="1430853"/>
                      <a:pt x="59690" y="1401643"/>
                      <a:pt x="59690" y="1366083"/>
                    </a:cubicBezTo>
                    <a:lnTo>
                      <a:pt x="59690" y="124460"/>
                    </a:lnTo>
                    <a:cubicBezTo>
                      <a:pt x="59690" y="88900"/>
                      <a:pt x="88900" y="59690"/>
                      <a:pt x="124460" y="59690"/>
                    </a:cubicBezTo>
                    <a:lnTo>
                      <a:pt x="5239289" y="59690"/>
                    </a:lnTo>
                    <a:moveTo>
                      <a:pt x="5239289" y="0"/>
                    </a:moveTo>
                    <a:lnTo>
                      <a:pt x="124460" y="0"/>
                    </a:lnTo>
                    <a:cubicBezTo>
                      <a:pt x="55880" y="0"/>
                      <a:pt x="0" y="55880"/>
                      <a:pt x="0" y="124460"/>
                    </a:cubicBezTo>
                    <a:lnTo>
                      <a:pt x="0" y="1366083"/>
                    </a:lnTo>
                    <a:cubicBezTo>
                      <a:pt x="0" y="1434663"/>
                      <a:pt x="55880" y="1490543"/>
                      <a:pt x="124460" y="1490543"/>
                    </a:cubicBezTo>
                    <a:lnTo>
                      <a:pt x="5239289" y="1490543"/>
                    </a:lnTo>
                    <a:cubicBezTo>
                      <a:pt x="5307869" y="1490543"/>
                      <a:pt x="5363749" y="1434663"/>
                      <a:pt x="5363749" y="1366083"/>
                    </a:cubicBezTo>
                    <a:lnTo>
                      <a:pt x="5363749" y="124460"/>
                    </a:lnTo>
                    <a:cubicBezTo>
                      <a:pt x="5363749" y="55880"/>
                      <a:pt x="5307869" y="0"/>
                      <a:pt x="5239289" y="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grpSp>
          <p:nvGrpSpPr>
            <p:cNvPr name="Group 23" id="23"/>
            <p:cNvGrpSpPr/>
            <p:nvPr/>
          </p:nvGrpSpPr>
          <p:grpSpPr>
            <a:xfrm rot="0">
              <a:off x="2682882" y="0"/>
              <a:ext cx="2020800" cy="561564"/>
              <a:chOff x="0" y="0"/>
              <a:chExt cx="5363749" cy="1490543"/>
            </a:xfrm>
          </p:grpSpPr>
          <p:sp>
            <p:nvSpPr>
              <p:cNvPr name="Freeform 24" id="24"/>
              <p:cNvSpPr/>
              <p:nvPr/>
            </p:nvSpPr>
            <p:spPr>
              <a:xfrm flipH="false" flipV="false" rot="0">
                <a:off x="0" y="0"/>
                <a:ext cx="5363749" cy="1490543"/>
              </a:xfrm>
              <a:custGeom>
                <a:avLst/>
                <a:gdLst/>
                <a:ahLst/>
                <a:cxnLst/>
                <a:rect r="r" b="b" t="t" l="l"/>
                <a:pathLst>
                  <a:path h="1490543" w="5363749">
                    <a:moveTo>
                      <a:pt x="5239289" y="59690"/>
                    </a:moveTo>
                    <a:cubicBezTo>
                      <a:pt x="5274849" y="59690"/>
                      <a:pt x="5304059" y="88900"/>
                      <a:pt x="5304059" y="124460"/>
                    </a:cubicBezTo>
                    <a:lnTo>
                      <a:pt x="5304059" y="1366083"/>
                    </a:lnTo>
                    <a:cubicBezTo>
                      <a:pt x="5304059" y="1401643"/>
                      <a:pt x="5274849" y="1430853"/>
                      <a:pt x="5239289" y="1430853"/>
                    </a:cubicBezTo>
                    <a:lnTo>
                      <a:pt x="124460" y="1430853"/>
                    </a:lnTo>
                    <a:cubicBezTo>
                      <a:pt x="88900" y="1430853"/>
                      <a:pt x="59690" y="1401643"/>
                      <a:pt x="59690" y="1366083"/>
                    </a:cubicBezTo>
                    <a:lnTo>
                      <a:pt x="59690" y="124460"/>
                    </a:lnTo>
                    <a:cubicBezTo>
                      <a:pt x="59690" y="88900"/>
                      <a:pt x="88900" y="59690"/>
                      <a:pt x="124460" y="59690"/>
                    </a:cubicBezTo>
                    <a:lnTo>
                      <a:pt x="5239289" y="59690"/>
                    </a:lnTo>
                    <a:moveTo>
                      <a:pt x="5239289" y="0"/>
                    </a:moveTo>
                    <a:lnTo>
                      <a:pt x="124460" y="0"/>
                    </a:lnTo>
                    <a:cubicBezTo>
                      <a:pt x="55880" y="0"/>
                      <a:pt x="0" y="55880"/>
                      <a:pt x="0" y="124460"/>
                    </a:cubicBezTo>
                    <a:lnTo>
                      <a:pt x="0" y="1366083"/>
                    </a:lnTo>
                    <a:cubicBezTo>
                      <a:pt x="0" y="1434663"/>
                      <a:pt x="55880" y="1490543"/>
                      <a:pt x="124460" y="1490543"/>
                    </a:cubicBezTo>
                    <a:lnTo>
                      <a:pt x="5239289" y="1490543"/>
                    </a:lnTo>
                    <a:cubicBezTo>
                      <a:pt x="5307869" y="1490543"/>
                      <a:pt x="5363749" y="1434663"/>
                      <a:pt x="5363749" y="1366083"/>
                    </a:cubicBezTo>
                    <a:lnTo>
                      <a:pt x="5363749" y="124460"/>
                    </a:lnTo>
                    <a:cubicBezTo>
                      <a:pt x="5363749" y="55880"/>
                      <a:pt x="5307869" y="0"/>
                      <a:pt x="5239289" y="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  <p:grpSp>
          <p:nvGrpSpPr>
            <p:cNvPr name="Group 25" id="25"/>
            <p:cNvGrpSpPr/>
            <p:nvPr/>
          </p:nvGrpSpPr>
          <p:grpSpPr>
            <a:xfrm rot="0">
              <a:off x="5365765" y="0"/>
              <a:ext cx="2020800" cy="561564"/>
              <a:chOff x="0" y="0"/>
              <a:chExt cx="5363749" cy="1490543"/>
            </a:xfrm>
          </p:grpSpPr>
          <p:sp>
            <p:nvSpPr>
              <p:cNvPr name="Freeform 26" id="26"/>
              <p:cNvSpPr/>
              <p:nvPr/>
            </p:nvSpPr>
            <p:spPr>
              <a:xfrm flipH="false" flipV="false" rot="0">
                <a:off x="0" y="0"/>
                <a:ext cx="5363749" cy="1490543"/>
              </a:xfrm>
              <a:custGeom>
                <a:avLst/>
                <a:gdLst/>
                <a:ahLst/>
                <a:cxnLst/>
                <a:rect r="r" b="b" t="t" l="l"/>
                <a:pathLst>
                  <a:path h="1490543" w="5363749">
                    <a:moveTo>
                      <a:pt x="5239289" y="59690"/>
                    </a:moveTo>
                    <a:cubicBezTo>
                      <a:pt x="5274849" y="59690"/>
                      <a:pt x="5304059" y="88900"/>
                      <a:pt x="5304059" y="124460"/>
                    </a:cubicBezTo>
                    <a:lnTo>
                      <a:pt x="5304059" y="1366083"/>
                    </a:lnTo>
                    <a:cubicBezTo>
                      <a:pt x="5304059" y="1401643"/>
                      <a:pt x="5274849" y="1430853"/>
                      <a:pt x="5239289" y="1430853"/>
                    </a:cubicBezTo>
                    <a:lnTo>
                      <a:pt x="124460" y="1430853"/>
                    </a:lnTo>
                    <a:cubicBezTo>
                      <a:pt x="88900" y="1430853"/>
                      <a:pt x="59690" y="1401643"/>
                      <a:pt x="59690" y="1366083"/>
                    </a:cubicBezTo>
                    <a:lnTo>
                      <a:pt x="59690" y="124460"/>
                    </a:lnTo>
                    <a:cubicBezTo>
                      <a:pt x="59690" y="88900"/>
                      <a:pt x="88900" y="59690"/>
                      <a:pt x="124460" y="59690"/>
                    </a:cubicBezTo>
                    <a:lnTo>
                      <a:pt x="5239289" y="59690"/>
                    </a:lnTo>
                    <a:moveTo>
                      <a:pt x="5239289" y="0"/>
                    </a:moveTo>
                    <a:lnTo>
                      <a:pt x="124460" y="0"/>
                    </a:lnTo>
                    <a:cubicBezTo>
                      <a:pt x="55880" y="0"/>
                      <a:pt x="0" y="55880"/>
                      <a:pt x="0" y="124460"/>
                    </a:cubicBezTo>
                    <a:lnTo>
                      <a:pt x="0" y="1366083"/>
                    </a:lnTo>
                    <a:cubicBezTo>
                      <a:pt x="0" y="1434663"/>
                      <a:pt x="55880" y="1490543"/>
                      <a:pt x="124460" y="1490543"/>
                    </a:cubicBezTo>
                    <a:lnTo>
                      <a:pt x="5239289" y="1490543"/>
                    </a:lnTo>
                    <a:cubicBezTo>
                      <a:pt x="5307869" y="1490543"/>
                      <a:pt x="5363749" y="1434663"/>
                      <a:pt x="5363749" y="1366083"/>
                    </a:cubicBezTo>
                    <a:lnTo>
                      <a:pt x="5363749" y="124460"/>
                    </a:lnTo>
                    <a:cubicBezTo>
                      <a:pt x="5363749" y="55880"/>
                      <a:pt x="5307869" y="0"/>
                      <a:pt x="5239289" y="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</p:grpSp>
      </p:grpSp>
      <p:grpSp>
        <p:nvGrpSpPr>
          <p:cNvPr name="Group 27" id="27"/>
          <p:cNvGrpSpPr/>
          <p:nvPr/>
        </p:nvGrpSpPr>
        <p:grpSpPr>
          <a:xfrm rot="0">
            <a:off x="1006592" y="9362552"/>
            <a:ext cx="1515600" cy="421173"/>
            <a:chOff x="0" y="0"/>
            <a:chExt cx="5363749" cy="1490543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9" id="29"/>
          <p:cNvGrpSpPr/>
          <p:nvPr/>
        </p:nvGrpSpPr>
        <p:grpSpPr>
          <a:xfrm rot="0">
            <a:off x="3018754" y="9362552"/>
            <a:ext cx="1515600" cy="421173"/>
            <a:chOff x="0" y="0"/>
            <a:chExt cx="5363749" cy="1490543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1" id="31"/>
          <p:cNvGrpSpPr/>
          <p:nvPr/>
        </p:nvGrpSpPr>
        <p:grpSpPr>
          <a:xfrm rot="0">
            <a:off x="5030916" y="9362552"/>
            <a:ext cx="1515600" cy="421173"/>
            <a:chOff x="0" y="0"/>
            <a:chExt cx="5363749" cy="1490543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5363749" cy="1490543"/>
            </a:xfrm>
            <a:custGeom>
              <a:avLst/>
              <a:gdLst/>
              <a:ahLst/>
              <a:cxnLst/>
              <a:rect r="r" b="b" t="t" l="l"/>
              <a:pathLst>
                <a:path h="1490543" w="5363749">
                  <a:moveTo>
                    <a:pt x="5239289" y="59690"/>
                  </a:moveTo>
                  <a:cubicBezTo>
                    <a:pt x="5274849" y="59690"/>
                    <a:pt x="5304059" y="88900"/>
                    <a:pt x="5304059" y="124460"/>
                  </a:cubicBezTo>
                  <a:lnTo>
                    <a:pt x="5304059" y="1366083"/>
                  </a:lnTo>
                  <a:cubicBezTo>
                    <a:pt x="5304059" y="1401643"/>
                    <a:pt x="5274849" y="1430853"/>
                    <a:pt x="5239289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239289" y="59690"/>
                  </a:lnTo>
                  <a:moveTo>
                    <a:pt x="5239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5239289" y="1490543"/>
                  </a:lnTo>
                  <a:cubicBezTo>
                    <a:pt x="5307869" y="1490543"/>
                    <a:pt x="5363749" y="1434663"/>
                    <a:pt x="5363749" y="1366083"/>
                  </a:cubicBezTo>
                  <a:lnTo>
                    <a:pt x="5363749" y="124460"/>
                  </a:lnTo>
                  <a:cubicBezTo>
                    <a:pt x="5363749" y="55880"/>
                    <a:pt x="5307869" y="0"/>
                    <a:pt x="52392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3" id="33"/>
          <p:cNvSpPr txBox="true"/>
          <p:nvPr/>
        </p:nvSpPr>
        <p:spPr>
          <a:xfrm rot="0">
            <a:off x="756000" y="1522031"/>
            <a:ext cx="6048000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Write the numbers and color them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936686" y="8704253"/>
            <a:ext cx="1655413" cy="5518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41"/>
              </a:lnSpc>
            </a:pPr>
            <a:r>
              <a:rPr lang="en-US" b="true" sz="6482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100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947819" y="2748194"/>
            <a:ext cx="1633146" cy="81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08"/>
              </a:lnSpc>
            </a:pPr>
            <a:r>
              <a:rPr lang="en-US" b="true" sz="9416" spc="160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10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948450" y="4709283"/>
            <a:ext cx="1633146" cy="81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08"/>
              </a:lnSpc>
            </a:pPr>
            <a:r>
              <a:rPr lang="en-US" b="true" sz="941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40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948450" y="6674429"/>
            <a:ext cx="1633146" cy="81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08"/>
              </a:lnSpc>
            </a:pPr>
            <a:r>
              <a:rPr lang="en-US" b="true" sz="941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70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2994218" y="8728236"/>
            <a:ext cx="1603821" cy="4276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69"/>
              </a:lnSpc>
            </a:pPr>
            <a:r>
              <a:rPr lang="en-US" b="true" sz="5139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1000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2958218" y="2770607"/>
            <a:ext cx="1628357" cy="81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08"/>
              </a:lnSpc>
            </a:pPr>
            <a:r>
              <a:rPr lang="en-US" sz="9416" b="true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20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2994218" y="4731697"/>
            <a:ext cx="1628357" cy="81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08"/>
              </a:lnSpc>
            </a:pPr>
            <a:r>
              <a:rPr lang="en-US" b="true" sz="941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50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2994218" y="6696843"/>
            <a:ext cx="1628357" cy="81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08"/>
              </a:lnSpc>
            </a:pPr>
            <a:r>
              <a:rPr lang="en-US" b="true" sz="941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80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4992194" y="8737341"/>
            <a:ext cx="1593043" cy="3427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72"/>
              </a:lnSpc>
            </a:pPr>
            <a:r>
              <a:rPr lang="en-US" b="true" sz="4144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10000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5024725" y="2770607"/>
            <a:ext cx="1633146" cy="81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08"/>
              </a:lnSpc>
            </a:pPr>
            <a:r>
              <a:rPr lang="en-US" b="true" sz="9416" spc="94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30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4967575" y="4731697"/>
            <a:ext cx="1633146" cy="81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08"/>
              </a:lnSpc>
            </a:pPr>
            <a:r>
              <a:rPr lang="en-US" b="true" sz="941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60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4989551" y="6674429"/>
            <a:ext cx="1633146" cy="81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08"/>
              </a:lnSpc>
            </a:pPr>
            <a:r>
              <a:rPr lang="en-US" b="true" sz="9416">
                <a:solidFill>
                  <a:srgbClr val="000000"/>
                </a:solidFill>
                <a:latin typeface="Ruda Heavy"/>
                <a:ea typeface="Ruda Heavy"/>
                <a:cs typeface="Ruda Heavy"/>
                <a:sym typeface="Ruda Heavy"/>
              </a:rPr>
              <a:t>90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DAGZhGNvscM</dc:identifier>
  <dcterms:modified xsi:type="dcterms:W3CDTF">2011-08-01T06:04:30Z</dcterms:modified>
  <cp:revision>1</cp:revision>
  <dc:title>Monochromatic Numbers Vocabulary Worksheet</dc:title>
</cp:coreProperties>
</file>