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7556500" cy="10693400"/>
  <p:notesSz cx="6858000" cy="9144000"/>
  <p:embeddedFontLst>
    <p:embeddedFont>
      <p:font typeface="Aristotelica Pro Condensed Semi-Bold" charset="1" panose="00000600000000000000"/>
      <p:regular r:id="rId8"/>
    </p:embeddedFont>
    <p:embeddedFont>
      <p:font typeface="Aristotelica Pro" charset="1" panose="000005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rot="0">
            <a:off x="1307852" y="617990"/>
            <a:ext cx="2393707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" id="3"/>
          <p:cNvSpPr/>
          <p:nvPr/>
        </p:nvSpPr>
        <p:spPr>
          <a:xfrm rot="0">
            <a:off x="4792130" y="617990"/>
            <a:ext cx="2027989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aphicFrame>
        <p:nvGraphicFramePr>
          <p:cNvPr name="Table 4" id="4"/>
          <p:cNvGraphicFramePr>
            <a:graphicFrameLocks noGrp="true"/>
          </p:cNvGraphicFramePr>
          <p:nvPr/>
        </p:nvGraphicFramePr>
        <p:xfrm>
          <a:off x="748396" y="3035794"/>
          <a:ext cx="6071722" cy="6980901"/>
        </p:xfrm>
        <a:graphic>
          <a:graphicData uri="http://schemas.openxmlformats.org/drawingml/2006/table">
            <a:tbl>
              <a:tblPr/>
              <a:tblGrid>
                <a:gridCol w="2023907"/>
                <a:gridCol w="2023907"/>
                <a:gridCol w="2023907"/>
              </a:tblGrid>
              <a:tr h="174522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522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522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522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name="Group 5" id="5"/>
          <p:cNvGrpSpPr/>
          <p:nvPr/>
        </p:nvGrpSpPr>
        <p:grpSpPr>
          <a:xfrm rot="0">
            <a:off x="861663" y="4260810"/>
            <a:ext cx="1801432" cy="421173"/>
            <a:chOff x="0" y="0"/>
            <a:chExt cx="6375315" cy="1490543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6375315" cy="1490543"/>
            </a:xfrm>
            <a:custGeom>
              <a:avLst/>
              <a:gdLst/>
              <a:ahLst/>
              <a:cxnLst/>
              <a:rect r="r" b="b" t="t" l="l"/>
              <a:pathLst>
                <a:path h="1490543" w="6375315">
                  <a:moveTo>
                    <a:pt x="6250855" y="59690"/>
                  </a:moveTo>
                  <a:cubicBezTo>
                    <a:pt x="6286415" y="59690"/>
                    <a:pt x="6315625" y="88900"/>
                    <a:pt x="6315625" y="124460"/>
                  </a:cubicBezTo>
                  <a:lnTo>
                    <a:pt x="6315625" y="1366083"/>
                  </a:lnTo>
                  <a:cubicBezTo>
                    <a:pt x="6315625" y="1401643"/>
                    <a:pt x="6286415" y="1430853"/>
                    <a:pt x="6250855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6250855" y="59690"/>
                  </a:lnTo>
                  <a:moveTo>
                    <a:pt x="6250855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6250855" y="1490543"/>
                  </a:lnTo>
                  <a:cubicBezTo>
                    <a:pt x="6319435" y="1490543"/>
                    <a:pt x="6375315" y="1434663"/>
                    <a:pt x="6375315" y="1366083"/>
                  </a:cubicBezTo>
                  <a:lnTo>
                    <a:pt x="6375315" y="124460"/>
                  </a:lnTo>
                  <a:cubicBezTo>
                    <a:pt x="6375315" y="55880"/>
                    <a:pt x="6319435" y="0"/>
                    <a:pt x="6250855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7" id="7"/>
          <p:cNvGrpSpPr/>
          <p:nvPr/>
        </p:nvGrpSpPr>
        <p:grpSpPr>
          <a:xfrm rot="0">
            <a:off x="2882615" y="4260810"/>
            <a:ext cx="1801432" cy="421173"/>
            <a:chOff x="0" y="0"/>
            <a:chExt cx="6375315" cy="1490543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6375315" cy="1490543"/>
            </a:xfrm>
            <a:custGeom>
              <a:avLst/>
              <a:gdLst/>
              <a:ahLst/>
              <a:cxnLst/>
              <a:rect r="r" b="b" t="t" l="l"/>
              <a:pathLst>
                <a:path h="1490543" w="6375315">
                  <a:moveTo>
                    <a:pt x="6250855" y="59690"/>
                  </a:moveTo>
                  <a:cubicBezTo>
                    <a:pt x="6286415" y="59690"/>
                    <a:pt x="6315625" y="88900"/>
                    <a:pt x="6315625" y="124460"/>
                  </a:cubicBezTo>
                  <a:lnTo>
                    <a:pt x="6315625" y="1366083"/>
                  </a:lnTo>
                  <a:cubicBezTo>
                    <a:pt x="6315625" y="1401643"/>
                    <a:pt x="6286415" y="1430853"/>
                    <a:pt x="6250855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6250855" y="59690"/>
                  </a:lnTo>
                  <a:moveTo>
                    <a:pt x="6250855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6250855" y="1490543"/>
                  </a:lnTo>
                  <a:cubicBezTo>
                    <a:pt x="6319435" y="1490543"/>
                    <a:pt x="6375315" y="1434663"/>
                    <a:pt x="6375315" y="1366083"/>
                  </a:cubicBezTo>
                  <a:lnTo>
                    <a:pt x="6375315" y="124460"/>
                  </a:lnTo>
                  <a:cubicBezTo>
                    <a:pt x="6375315" y="55880"/>
                    <a:pt x="6319435" y="0"/>
                    <a:pt x="6250855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9" id="9"/>
          <p:cNvGrpSpPr/>
          <p:nvPr/>
        </p:nvGrpSpPr>
        <p:grpSpPr>
          <a:xfrm rot="0">
            <a:off x="4903567" y="4260810"/>
            <a:ext cx="1801432" cy="421173"/>
            <a:chOff x="0" y="0"/>
            <a:chExt cx="6375315" cy="1490543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6375315" cy="1490543"/>
            </a:xfrm>
            <a:custGeom>
              <a:avLst/>
              <a:gdLst/>
              <a:ahLst/>
              <a:cxnLst/>
              <a:rect r="r" b="b" t="t" l="l"/>
              <a:pathLst>
                <a:path h="1490543" w="6375315">
                  <a:moveTo>
                    <a:pt x="6250855" y="59690"/>
                  </a:moveTo>
                  <a:cubicBezTo>
                    <a:pt x="6286415" y="59690"/>
                    <a:pt x="6315625" y="88900"/>
                    <a:pt x="6315625" y="124460"/>
                  </a:cubicBezTo>
                  <a:lnTo>
                    <a:pt x="6315625" y="1366083"/>
                  </a:lnTo>
                  <a:cubicBezTo>
                    <a:pt x="6315625" y="1401643"/>
                    <a:pt x="6286415" y="1430853"/>
                    <a:pt x="6250855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6250855" y="59690"/>
                  </a:lnTo>
                  <a:moveTo>
                    <a:pt x="6250855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6250855" y="1490543"/>
                  </a:lnTo>
                  <a:cubicBezTo>
                    <a:pt x="6319435" y="1490543"/>
                    <a:pt x="6375315" y="1434663"/>
                    <a:pt x="6375315" y="1366083"/>
                  </a:cubicBezTo>
                  <a:lnTo>
                    <a:pt x="6375315" y="124460"/>
                  </a:lnTo>
                  <a:cubicBezTo>
                    <a:pt x="6375315" y="55880"/>
                    <a:pt x="6319435" y="0"/>
                    <a:pt x="6250855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1" id="11"/>
          <p:cNvGrpSpPr/>
          <p:nvPr/>
        </p:nvGrpSpPr>
        <p:grpSpPr>
          <a:xfrm rot="0">
            <a:off x="861663" y="5996433"/>
            <a:ext cx="1801432" cy="421173"/>
            <a:chOff x="0" y="0"/>
            <a:chExt cx="6375315" cy="1490543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6375315" cy="1490543"/>
            </a:xfrm>
            <a:custGeom>
              <a:avLst/>
              <a:gdLst/>
              <a:ahLst/>
              <a:cxnLst/>
              <a:rect r="r" b="b" t="t" l="l"/>
              <a:pathLst>
                <a:path h="1490543" w="6375315">
                  <a:moveTo>
                    <a:pt x="6250855" y="59690"/>
                  </a:moveTo>
                  <a:cubicBezTo>
                    <a:pt x="6286415" y="59690"/>
                    <a:pt x="6315625" y="88900"/>
                    <a:pt x="6315625" y="124460"/>
                  </a:cubicBezTo>
                  <a:lnTo>
                    <a:pt x="6315625" y="1366083"/>
                  </a:lnTo>
                  <a:cubicBezTo>
                    <a:pt x="6315625" y="1401643"/>
                    <a:pt x="6286415" y="1430853"/>
                    <a:pt x="6250855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6250855" y="59690"/>
                  </a:lnTo>
                  <a:moveTo>
                    <a:pt x="6250855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6250855" y="1490543"/>
                  </a:lnTo>
                  <a:cubicBezTo>
                    <a:pt x="6319435" y="1490543"/>
                    <a:pt x="6375315" y="1434663"/>
                    <a:pt x="6375315" y="1366083"/>
                  </a:cubicBezTo>
                  <a:lnTo>
                    <a:pt x="6375315" y="124460"/>
                  </a:lnTo>
                  <a:cubicBezTo>
                    <a:pt x="6375315" y="55880"/>
                    <a:pt x="6319435" y="0"/>
                    <a:pt x="6250855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3" id="13"/>
          <p:cNvGrpSpPr/>
          <p:nvPr/>
        </p:nvGrpSpPr>
        <p:grpSpPr>
          <a:xfrm rot="0">
            <a:off x="2882615" y="5996433"/>
            <a:ext cx="1801432" cy="421173"/>
            <a:chOff x="0" y="0"/>
            <a:chExt cx="6375315" cy="1490543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6375315" cy="1490543"/>
            </a:xfrm>
            <a:custGeom>
              <a:avLst/>
              <a:gdLst/>
              <a:ahLst/>
              <a:cxnLst/>
              <a:rect r="r" b="b" t="t" l="l"/>
              <a:pathLst>
                <a:path h="1490543" w="6375315">
                  <a:moveTo>
                    <a:pt x="6250855" y="59690"/>
                  </a:moveTo>
                  <a:cubicBezTo>
                    <a:pt x="6286415" y="59690"/>
                    <a:pt x="6315625" y="88900"/>
                    <a:pt x="6315625" y="124460"/>
                  </a:cubicBezTo>
                  <a:lnTo>
                    <a:pt x="6315625" y="1366083"/>
                  </a:lnTo>
                  <a:cubicBezTo>
                    <a:pt x="6315625" y="1401643"/>
                    <a:pt x="6286415" y="1430853"/>
                    <a:pt x="6250855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6250855" y="59690"/>
                  </a:lnTo>
                  <a:moveTo>
                    <a:pt x="6250855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6250855" y="1490543"/>
                  </a:lnTo>
                  <a:cubicBezTo>
                    <a:pt x="6319435" y="1490543"/>
                    <a:pt x="6375315" y="1434663"/>
                    <a:pt x="6375315" y="1366083"/>
                  </a:cubicBezTo>
                  <a:lnTo>
                    <a:pt x="6375315" y="124460"/>
                  </a:lnTo>
                  <a:cubicBezTo>
                    <a:pt x="6375315" y="55880"/>
                    <a:pt x="6319435" y="0"/>
                    <a:pt x="6250855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5" id="15"/>
          <p:cNvGrpSpPr/>
          <p:nvPr/>
        </p:nvGrpSpPr>
        <p:grpSpPr>
          <a:xfrm rot="0">
            <a:off x="4903567" y="5996433"/>
            <a:ext cx="1801432" cy="421173"/>
            <a:chOff x="0" y="0"/>
            <a:chExt cx="6375315" cy="1490543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6375315" cy="1490543"/>
            </a:xfrm>
            <a:custGeom>
              <a:avLst/>
              <a:gdLst/>
              <a:ahLst/>
              <a:cxnLst/>
              <a:rect r="r" b="b" t="t" l="l"/>
              <a:pathLst>
                <a:path h="1490543" w="6375315">
                  <a:moveTo>
                    <a:pt x="6250855" y="59690"/>
                  </a:moveTo>
                  <a:cubicBezTo>
                    <a:pt x="6286415" y="59690"/>
                    <a:pt x="6315625" y="88900"/>
                    <a:pt x="6315625" y="124460"/>
                  </a:cubicBezTo>
                  <a:lnTo>
                    <a:pt x="6315625" y="1366083"/>
                  </a:lnTo>
                  <a:cubicBezTo>
                    <a:pt x="6315625" y="1401643"/>
                    <a:pt x="6286415" y="1430853"/>
                    <a:pt x="6250855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6250855" y="59690"/>
                  </a:lnTo>
                  <a:moveTo>
                    <a:pt x="6250855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6250855" y="1490543"/>
                  </a:lnTo>
                  <a:cubicBezTo>
                    <a:pt x="6319435" y="1490543"/>
                    <a:pt x="6375315" y="1434663"/>
                    <a:pt x="6375315" y="1366083"/>
                  </a:cubicBezTo>
                  <a:lnTo>
                    <a:pt x="6375315" y="124460"/>
                  </a:lnTo>
                  <a:cubicBezTo>
                    <a:pt x="6375315" y="55880"/>
                    <a:pt x="6319435" y="0"/>
                    <a:pt x="6250855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7" id="17"/>
          <p:cNvGrpSpPr/>
          <p:nvPr/>
        </p:nvGrpSpPr>
        <p:grpSpPr>
          <a:xfrm rot="0">
            <a:off x="861663" y="7732056"/>
            <a:ext cx="1801432" cy="421173"/>
            <a:chOff x="0" y="0"/>
            <a:chExt cx="6375315" cy="1490543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6375315" cy="1490543"/>
            </a:xfrm>
            <a:custGeom>
              <a:avLst/>
              <a:gdLst/>
              <a:ahLst/>
              <a:cxnLst/>
              <a:rect r="r" b="b" t="t" l="l"/>
              <a:pathLst>
                <a:path h="1490543" w="6375315">
                  <a:moveTo>
                    <a:pt x="6250855" y="59690"/>
                  </a:moveTo>
                  <a:cubicBezTo>
                    <a:pt x="6286415" y="59690"/>
                    <a:pt x="6315625" y="88900"/>
                    <a:pt x="6315625" y="124460"/>
                  </a:cubicBezTo>
                  <a:lnTo>
                    <a:pt x="6315625" y="1366083"/>
                  </a:lnTo>
                  <a:cubicBezTo>
                    <a:pt x="6315625" y="1401643"/>
                    <a:pt x="6286415" y="1430853"/>
                    <a:pt x="6250855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6250855" y="59690"/>
                  </a:lnTo>
                  <a:moveTo>
                    <a:pt x="6250855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6250855" y="1490543"/>
                  </a:lnTo>
                  <a:cubicBezTo>
                    <a:pt x="6319435" y="1490543"/>
                    <a:pt x="6375315" y="1434663"/>
                    <a:pt x="6375315" y="1366083"/>
                  </a:cubicBezTo>
                  <a:lnTo>
                    <a:pt x="6375315" y="124460"/>
                  </a:lnTo>
                  <a:cubicBezTo>
                    <a:pt x="6375315" y="55880"/>
                    <a:pt x="6319435" y="0"/>
                    <a:pt x="6250855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9" id="19"/>
          <p:cNvGrpSpPr/>
          <p:nvPr/>
        </p:nvGrpSpPr>
        <p:grpSpPr>
          <a:xfrm rot="0">
            <a:off x="2882615" y="7732056"/>
            <a:ext cx="1801432" cy="421173"/>
            <a:chOff x="0" y="0"/>
            <a:chExt cx="6375315" cy="1490543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6375315" cy="1490543"/>
            </a:xfrm>
            <a:custGeom>
              <a:avLst/>
              <a:gdLst/>
              <a:ahLst/>
              <a:cxnLst/>
              <a:rect r="r" b="b" t="t" l="l"/>
              <a:pathLst>
                <a:path h="1490543" w="6375315">
                  <a:moveTo>
                    <a:pt x="6250855" y="59690"/>
                  </a:moveTo>
                  <a:cubicBezTo>
                    <a:pt x="6286415" y="59690"/>
                    <a:pt x="6315625" y="88900"/>
                    <a:pt x="6315625" y="124460"/>
                  </a:cubicBezTo>
                  <a:lnTo>
                    <a:pt x="6315625" y="1366083"/>
                  </a:lnTo>
                  <a:cubicBezTo>
                    <a:pt x="6315625" y="1401643"/>
                    <a:pt x="6286415" y="1430853"/>
                    <a:pt x="6250855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6250855" y="59690"/>
                  </a:lnTo>
                  <a:moveTo>
                    <a:pt x="6250855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6250855" y="1490543"/>
                  </a:lnTo>
                  <a:cubicBezTo>
                    <a:pt x="6319435" y="1490543"/>
                    <a:pt x="6375315" y="1434663"/>
                    <a:pt x="6375315" y="1366083"/>
                  </a:cubicBezTo>
                  <a:lnTo>
                    <a:pt x="6375315" y="124460"/>
                  </a:lnTo>
                  <a:cubicBezTo>
                    <a:pt x="6375315" y="55880"/>
                    <a:pt x="6319435" y="0"/>
                    <a:pt x="6250855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1" id="21"/>
          <p:cNvGrpSpPr/>
          <p:nvPr/>
        </p:nvGrpSpPr>
        <p:grpSpPr>
          <a:xfrm rot="0">
            <a:off x="4903567" y="7732056"/>
            <a:ext cx="1801432" cy="421173"/>
            <a:chOff x="0" y="0"/>
            <a:chExt cx="6375315" cy="1490543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6375315" cy="1490543"/>
            </a:xfrm>
            <a:custGeom>
              <a:avLst/>
              <a:gdLst/>
              <a:ahLst/>
              <a:cxnLst/>
              <a:rect r="r" b="b" t="t" l="l"/>
              <a:pathLst>
                <a:path h="1490543" w="6375315">
                  <a:moveTo>
                    <a:pt x="6250855" y="59690"/>
                  </a:moveTo>
                  <a:cubicBezTo>
                    <a:pt x="6286415" y="59690"/>
                    <a:pt x="6315625" y="88900"/>
                    <a:pt x="6315625" y="124460"/>
                  </a:cubicBezTo>
                  <a:lnTo>
                    <a:pt x="6315625" y="1366083"/>
                  </a:lnTo>
                  <a:cubicBezTo>
                    <a:pt x="6315625" y="1401643"/>
                    <a:pt x="6286415" y="1430853"/>
                    <a:pt x="6250855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6250855" y="59690"/>
                  </a:lnTo>
                  <a:moveTo>
                    <a:pt x="6250855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6250855" y="1490543"/>
                  </a:lnTo>
                  <a:cubicBezTo>
                    <a:pt x="6319435" y="1490543"/>
                    <a:pt x="6375315" y="1434663"/>
                    <a:pt x="6375315" y="1366083"/>
                  </a:cubicBezTo>
                  <a:lnTo>
                    <a:pt x="6375315" y="124460"/>
                  </a:lnTo>
                  <a:cubicBezTo>
                    <a:pt x="6375315" y="55880"/>
                    <a:pt x="6319435" y="0"/>
                    <a:pt x="6250855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3" id="23"/>
          <p:cNvGrpSpPr/>
          <p:nvPr/>
        </p:nvGrpSpPr>
        <p:grpSpPr>
          <a:xfrm rot="0">
            <a:off x="861663" y="9467679"/>
            <a:ext cx="1801432" cy="421173"/>
            <a:chOff x="0" y="0"/>
            <a:chExt cx="6375315" cy="1490543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6375315" cy="1490543"/>
            </a:xfrm>
            <a:custGeom>
              <a:avLst/>
              <a:gdLst/>
              <a:ahLst/>
              <a:cxnLst/>
              <a:rect r="r" b="b" t="t" l="l"/>
              <a:pathLst>
                <a:path h="1490543" w="6375315">
                  <a:moveTo>
                    <a:pt x="6250855" y="59690"/>
                  </a:moveTo>
                  <a:cubicBezTo>
                    <a:pt x="6286415" y="59690"/>
                    <a:pt x="6315625" y="88900"/>
                    <a:pt x="6315625" y="124460"/>
                  </a:cubicBezTo>
                  <a:lnTo>
                    <a:pt x="6315625" y="1366083"/>
                  </a:lnTo>
                  <a:cubicBezTo>
                    <a:pt x="6315625" y="1401643"/>
                    <a:pt x="6286415" y="1430853"/>
                    <a:pt x="6250855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6250855" y="59690"/>
                  </a:lnTo>
                  <a:moveTo>
                    <a:pt x="6250855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6250855" y="1490543"/>
                  </a:lnTo>
                  <a:cubicBezTo>
                    <a:pt x="6319435" y="1490543"/>
                    <a:pt x="6375315" y="1434663"/>
                    <a:pt x="6375315" y="1366083"/>
                  </a:cubicBezTo>
                  <a:lnTo>
                    <a:pt x="6375315" y="124460"/>
                  </a:lnTo>
                  <a:cubicBezTo>
                    <a:pt x="6375315" y="55880"/>
                    <a:pt x="6319435" y="0"/>
                    <a:pt x="6250855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5" id="25"/>
          <p:cNvGrpSpPr/>
          <p:nvPr/>
        </p:nvGrpSpPr>
        <p:grpSpPr>
          <a:xfrm rot="0">
            <a:off x="2882615" y="9467679"/>
            <a:ext cx="1801432" cy="421173"/>
            <a:chOff x="0" y="0"/>
            <a:chExt cx="6375315" cy="1490543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0" y="0"/>
              <a:ext cx="6375315" cy="1490543"/>
            </a:xfrm>
            <a:custGeom>
              <a:avLst/>
              <a:gdLst/>
              <a:ahLst/>
              <a:cxnLst/>
              <a:rect r="r" b="b" t="t" l="l"/>
              <a:pathLst>
                <a:path h="1490543" w="6375315">
                  <a:moveTo>
                    <a:pt x="6250855" y="59690"/>
                  </a:moveTo>
                  <a:cubicBezTo>
                    <a:pt x="6286415" y="59690"/>
                    <a:pt x="6315625" y="88900"/>
                    <a:pt x="6315625" y="124460"/>
                  </a:cubicBezTo>
                  <a:lnTo>
                    <a:pt x="6315625" y="1366083"/>
                  </a:lnTo>
                  <a:cubicBezTo>
                    <a:pt x="6315625" y="1401643"/>
                    <a:pt x="6286415" y="1430853"/>
                    <a:pt x="6250855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6250855" y="59690"/>
                  </a:lnTo>
                  <a:moveTo>
                    <a:pt x="6250855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6250855" y="1490543"/>
                  </a:lnTo>
                  <a:cubicBezTo>
                    <a:pt x="6319435" y="1490543"/>
                    <a:pt x="6375315" y="1434663"/>
                    <a:pt x="6375315" y="1366083"/>
                  </a:cubicBezTo>
                  <a:lnTo>
                    <a:pt x="6375315" y="124460"/>
                  </a:lnTo>
                  <a:cubicBezTo>
                    <a:pt x="6375315" y="55880"/>
                    <a:pt x="6319435" y="0"/>
                    <a:pt x="6250855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7" id="27"/>
          <p:cNvGrpSpPr/>
          <p:nvPr/>
        </p:nvGrpSpPr>
        <p:grpSpPr>
          <a:xfrm rot="0">
            <a:off x="4903567" y="9467679"/>
            <a:ext cx="1801432" cy="421173"/>
            <a:chOff x="0" y="0"/>
            <a:chExt cx="6375315" cy="1490543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6375315" cy="1490543"/>
            </a:xfrm>
            <a:custGeom>
              <a:avLst/>
              <a:gdLst/>
              <a:ahLst/>
              <a:cxnLst/>
              <a:rect r="r" b="b" t="t" l="l"/>
              <a:pathLst>
                <a:path h="1490543" w="6375315">
                  <a:moveTo>
                    <a:pt x="6250855" y="59690"/>
                  </a:moveTo>
                  <a:cubicBezTo>
                    <a:pt x="6286415" y="59690"/>
                    <a:pt x="6315625" y="88900"/>
                    <a:pt x="6315625" y="124460"/>
                  </a:cubicBezTo>
                  <a:lnTo>
                    <a:pt x="6315625" y="1366083"/>
                  </a:lnTo>
                  <a:cubicBezTo>
                    <a:pt x="6315625" y="1401643"/>
                    <a:pt x="6286415" y="1430853"/>
                    <a:pt x="6250855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6250855" y="59690"/>
                  </a:lnTo>
                  <a:moveTo>
                    <a:pt x="6250855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6250855" y="1490543"/>
                  </a:lnTo>
                  <a:cubicBezTo>
                    <a:pt x="6319435" y="1490543"/>
                    <a:pt x="6375315" y="1434663"/>
                    <a:pt x="6375315" y="1366083"/>
                  </a:cubicBezTo>
                  <a:lnTo>
                    <a:pt x="6375315" y="124460"/>
                  </a:lnTo>
                  <a:cubicBezTo>
                    <a:pt x="6375315" y="55880"/>
                    <a:pt x="6319435" y="0"/>
                    <a:pt x="6250855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9" id="29"/>
          <p:cNvGrpSpPr/>
          <p:nvPr/>
        </p:nvGrpSpPr>
        <p:grpSpPr>
          <a:xfrm rot="0">
            <a:off x="746049" y="1853510"/>
            <a:ext cx="6071722" cy="1144628"/>
            <a:chOff x="0" y="0"/>
            <a:chExt cx="17421306" cy="3284226"/>
          </a:xfrm>
        </p:grpSpPr>
        <p:sp>
          <p:nvSpPr>
            <p:cNvPr name="Freeform 30" id="30"/>
            <p:cNvSpPr/>
            <p:nvPr/>
          </p:nvSpPr>
          <p:spPr>
            <a:xfrm flipH="false" flipV="false" rot="0">
              <a:off x="0" y="0"/>
              <a:ext cx="17421307" cy="3284227"/>
            </a:xfrm>
            <a:custGeom>
              <a:avLst/>
              <a:gdLst/>
              <a:ahLst/>
              <a:cxnLst/>
              <a:rect r="r" b="b" t="t" l="l"/>
              <a:pathLst>
                <a:path h="3284227" w="17421307">
                  <a:moveTo>
                    <a:pt x="17296847" y="59690"/>
                  </a:moveTo>
                  <a:cubicBezTo>
                    <a:pt x="17332406" y="59690"/>
                    <a:pt x="17361616" y="88900"/>
                    <a:pt x="17361616" y="124460"/>
                  </a:cubicBezTo>
                  <a:lnTo>
                    <a:pt x="17361616" y="3159767"/>
                  </a:lnTo>
                  <a:cubicBezTo>
                    <a:pt x="17361616" y="3195327"/>
                    <a:pt x="17332406" y="3224537"/>
                    <a:pt x="17296847" y="3224537"/>
                  </a:cubicBezTo>
                  <a:lnTo>
                    <a:pt x="124460" y="3224537"/>
                  </a:lnTo>
                  <a:cubicBezTo>
                    <a:pt x="88900" y="3224537"/>
                    <a:pt x="59690" y="3195327"/>
                    <a:pt x="59690" y="315976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7296847" y="59690"/>
                  </a:lnTo>
                  <a:moveTo>
                    <a:pt x="17296847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3159767"/>
                  </a:lnTo>
                  <a:cubicBezTo>
                    <a:pt x="0" y="3228347"/>
                    <a:pt x="55880" y="3284227"/>
                    <a:pt x="124460" y="3284227"/>
                  </a:cubicBezTo>
                  <a:lnTo>
                    <a:pt x="17296847" y="3284227"/>
                  </a:lnTo>
                  <a:cubicBezTo>
                    <a:pt x="17365427" y="3284227"/>
                    <a:pt x="17421307" y="3228347"/>
                    <a:pt x="17421307" y="3159767"/>
                  </a:cubicBezTo>
                  <a:lnTo>
                    <a:pt x="17421307" y="124460"/>
                  </a:lnTo>
                  <a:cubicBezTo>
                    <a:pt x="17421306" y="55880"/>
                    <a:pt x="17365427" y="0"/>
                    <a:pt x="17296847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Freeform 31" id="31"/>
          <p:cNvSpPr/>
          <p:nvPr/>
        </p:nvSpPr>
        <p:spPr>
          <a:xfrm flipH="false" flipV="false" rot="0">
            <a:off x="1119497" y="2998138"/>
            <a:ext cx="1296393" cy="1296393"/>
          </a:xfrm>
          <a:custGeom>
            <a:avLst/>
            <a:gdLst/>
            <a:ahLst/>
            <a:cxnLst/>
            <a:rect r="r" b="b" t="t" l="l"/>
            <a:pathLst>
              <a:path h="1296393" w="1296393">
                <a:moveTo>
                  <a:pt x="0" y="0"/>
                </a:moveTo>
                <a:lnTo>
                  <a:pt x="1296393" y="0"/>
                </a:lnTo>
                <a:lnTo>
                  <a:pt x="1296393" y="1296392"/>
                </a:lnTo>
                <a:lnTo>
                  <a:pt x="0" y="129639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AutoShape 32" id="32"/>
          <p:cNvSpPr/>
          <p:nvPr/>
        </p:nvSpPr>
        <p:spPr>
          <a:xfrm flipV="true">
            <a:off x="1767694" y="3336852"/>
            <a:ext cx="0" cy="309038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3" id="33"/>
          <p:cNvSpPr/>
          <p:nvPr/>
        </p:nvSpPr>
        <p:spPr>
          <a:xfrm flipH="true">
            <a:off x="1772200" y="3540063"/>
            <a:ext cx="169780" cy="98022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34" id="34"/>
          <p:cNvSpPr/>
          <p:nvPr/>
        </p:nvSpPr>
        <p:spPr>
          <a:xfrm flipH="false" flipV="false" rot="0">
            <a:off x="1119497" y="4744639"/>
            <a:ext cx="1296393" cy="1296393"/>
          </a:xfrm>
          <a:custGeom>
            <a:avLst/>
            <a:gdLst/>
            <a:ahLst/>
            <a:cxnLst/>
            <a:rect r="r" b="b" t="t" l="l"/>
            <a:pathLst>
              <a:path h="1296393" w="1296393">
                <a:moveTo>
                  <a:pt x="0" y="0"/>
                </a:moveTo>
                <a:lnTo>
                  <a:pt x="1296393" y="0"/>
                </a:lnTo>
                <a:lnTo>
                  <a:pt x="1296393" y="1296393"/>
                </a:lnTo>
                <a:lnTo>
                  <a:pt x="0" y="129639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AutoShape 35" id="35"/>
          <p:cNvSpPr/>
          <p:nvPr/>
        </p:nvSpPr>
        <p:spPr>
          <a:xfrm flipV="true">
            <a:off x="1767694" y="5383310"/>
            <a:ext cx="0" cy="309038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6" id="36"/>
          <p:cNvSpPr/>
          <p:nvPr/>
        </p:nvSpPr>
        <p:spPr>
          <a:xfrm flipH="true">
            <a:off x="1766293" y="5220656"/>
            <a:ext cx="102349" cy="167207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37" id="37"/>
          <p:cNvSpPr/>
          <p:nvPr/>
        </p:nvSpPr>
        <p:spPr>
          <a:xfrm flipH="false" flipV="false" rot="0">
            <a:off x="1119497" y="6484281"/>
            <a:ext cx="1296393" cy="1296393"/>
          </a:xfrm>
          <a:custGeom>
            <a:avLst/>
            <a:gdLst/>
            <a:ahLst/>
            <a:cxnLst/>
            <a:rect r="r" b="b" t="t" l="l"/>
            <a:pathLst>
              <a:path h="1296393" w="1296393">
                <a:moveTo>
                  <a:pt x="0" y="0"/>
                </a:moveTo>
                <a:lnTo>
                  <a:pt x="1296393" y="0"/>
                </a:lnTo>
                <a:lnTo>
                  <a:pt x="1296393" y="1296392"/>
                </a:lnTo>
                <a:lnTo>
                  <a:pt x="0" y="129639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AutoShape 38" id="38"/>
          <p:cNvSpPr/>
          <p:nvPr/>
        </p:nvSpPr>
        <p:spPr>
          <a:xfrm flipH="true">
            <a:off x="1657220" y="7137006"/>
            <a:ext cx="102349" cy="167207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9" id="39"/>
          <p:cNvSpPr/>
          <p:nvPr/>
        </p:nvSpPr>
        <p:spPr>
          <a:xfrm flipH="true">
            <a:off x="1762379" y="7132477"/>
            <a:ext cx="309038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40" id="40"/>
          <p:cNvSpPr/>
          <p:nvPr/>
        </p:nvSpPr>
        <p:spPr>
          <a:xfrm flipH="false" flipV="false" rot="0">
            <a:off x="1119497" y="8217347"/>
            <a:ext cx="1296393" cy="1296393"/>
          </a:xfrm>
          <a:custGeom>
            <a:avLst/>
            <a:gdLst/>
            <a:ahLst/>
            <a:cxnLst/>
            <a:rect r="r" b="b" t="t" l="l"/>
            <a:pathLst>
              <a:path h="1296393" w="1296393">
                <a:moveTo>
                  <a:pt x="0" y="0"/>
                </a:moveTo>
                <a:lnTo>
                  <a:pt x="1296393" y="0"/>
                </a:lnTo>
                <a:lnTo>
                  <a:pt x="1296393" y="1296393"/>
                </a:lnTo>
                <a:lnTo>
                  <a:pt x="0" y="129639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AutoShape 41" id="41"/>
          <p:cNvSpPr/>
          <p:nvPr/>
        </p:nvSpPr>
        <p:spPr>
          <a:xfrm flipV="true">
            <a:off x="1767694" y="8556062"/>
            <a:ext cx="0" cy="309038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2" id="42"/>
          <p:cNvSpPr/>
          <p:nvPr/>
        </p:nvSpPr>
        <p:spPr>
          <a:xfrm flipH="true" flipV="true">
            <a:off x="1766543" y="8869638"/>
            <a:ext cx="93403" cy="172364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43" id="43"/>
          <p:cNvSpPr/>
          <p:nvPr/>
        </p:nvSpPr>
        <p:spPr>
          <a:xfrm flipH="false" flipV="false" rot="0">
            <a:off x="3138488" y="2998138"/>
            <a:ext cx="1296393" cy="1296393"/>
          </a:xfrm>
          <a:custGeom>
            <a:avLst/>
            <a:gdLst/>
            <a:ahLst/>
            <a:cxnLst/>
            <a:rect r="r" b="b" t="t" l="l"/>
            <a:pathLst>
              <a:path h="1296393" w="1296393">
                <a:moveTo>
                  <a:pt x="0" y="0"/>
                </a:moveTo>
                <a:lnTo>
                  <a:pt x="1296392" y="0"/>
                </a:lnTo>
                <a:lnTo>
                  <a:pt x="1296392" y="1296392"/>
                </a:lnTo>
                <a:lnTo>
                  <a:pt x="0" y="129639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AutoShape 44" id="44"/>
          <p:cNvSpPr/>
          <p:nvPr/>
        </p:nvSpPr>
        <p:spPr>
          <a:xfrm>
            <a:off x="3789525" y="3636365"/>
            <a:ext cx="309038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5" id="45"/>
          <p:cNvSpPr/>
          <p:nvPr/>
        </p:nvSpPr>
        <p:spPr>
          <a:xfrm flipH="true">
            <a:off x="3603386" y="3654139"/>
            <a:ext cx="169780" cy="98022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46" id="46"/>
          <p:cNvSpPr/>
          <p:nvPr/>
        </p:nvSpPr>
        <p:spPr>
          <a:xfrm flipH="false" flipV="false" rot="0">
            <a:off x="3138488" y="4744639"/>
            <a:ext cx="1296393" cy="1296393"/>
          </a:xfrm>
          <a:custGeom>
            <a:avLst/>
            <a:gdLst/>
            <a:ahLst/>
            <a:cxnLst/>
            <a:rect r="r" b="b" t="t" l="l"/>
            <a:pathLst>
              <a:path h="1296393" w="1296393">
                <a:moveTo>
                  <a:pt x="0" y="0"/>
                </a:moveTo>
                <a:lnTo>
                  <a:pt x="1296392" y="0"/>
                </a:lnTo>
                <a:lnTo>
                  <a:pt x="1296392" y="1296393"/>
                </a:lnTo>
                <a:lnTo>
                  <a:pt x="0" y="129639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AutoShape 47" id="47"/>
          <p:cNvSpPr/>
          <p:nvPr/>
        </p:nvSpPr>
        <p:spPr>
          <a:xfrm flipV="true">
            <a:off x="3781910" y="5383310"/>
            <a:ext cx="0" cy="309038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8" id="48"/>
          <p:cNvSpPr/>
          <p:nvPr/>
        </p:nvSpPr>
        <p:spPr>
          <a:xfrm flipH="true">
            <a:off x="3780000" y="5392835"/>
            <a:ext cx="196045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49" id="49"/>
          <p:cNvSpPr/>
          <p:nvPr/>
        </p:nvSpPr>
        <p:spPr>
          <a:xfrm flipH="false" flipV="false" rot="0">
            <a:off x="3138488" y="6484281"/>
            <a:ext cx="1296393" cy="1296393"/>
          </a:xfrm>
          <a:custGeom>
            <a:avLst/>
            <a:gdLst/>
            <a:ahLst/>
            <a:cxnLst/>
            <a:rect r="r" b="b" t="t" l="l"/>
            <a:pathLst>
              <a:path h="1296393" w="1296393">
                <a:moveTo>
                  <a:pt x="0" y="0"/>
                </a:moveTo>
                <a:lnTo>
                  <a:pt x="1296392" y="0"/>
                </a:lnTo>
                <a:lnTo>
                  <a:pt x="1296392" y="1296392"/>
                </a:lnTo>
                <a:lnTo>
                  <a:pt x="0" y="129639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AutoShape 50" id="50"/>
          <p:cNvSpPr/>
          <p:nvPr/>
        </p:nvSpPr>
        <p:spPr>
          <a:xfrm flipH="true">
            <a:off x="3789525" y="7131200"/>
            <a:ext cx="309038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1" id="51"/>
          <p:cNvSpPr/>
          <p:nvPr/>
        </p:nvSpPr>
        <p:spPr>
          <a:xfrm flipV="true">
            <a:off x="3780000" y="6935988"/>
            <a:ext cx="0" cy="196045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52" id="52"/>
          <p:cNvSpPr/>
          <p:nvPr/>
        </p:nvSpPr>
        <p:spPr>
          <a:xfrm flipH="false" flipV="false" rot="0">
            <a:off x="3138488" y="8217347"/>
            <a:ext cx="1296393" cy="1296393"/>
          </a:xfrm>
          <a:custGeom>
            <a:avLst/>
            <a:gdLst/>
            <a:ahLst/>
            <a:cxnLst/>
            <a:rect r="r" b="b" t="t" l="l"/>
            <a:pathLst>
              <a:path h="1296393" w="1296393">
                <a:moveTo>
                  <a:pt x="0" y="0"/>
                </a:moveTo>
                <a:lnTo>
                  <a:pt x="1296392" y="0"/>
                </a:lnTo>
                <a:lnTo>
                  <a:pt x="1296392" y="1296393"/>
                </a:lnTo>
                <a:lnTo>
                  <a:pt x="0" y="129639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AutoShape 53" id="53"/>
          <p:cNvSpPr/>
          <p:nvPr/>
        </p:nvSpPr>
        <p:spPr>
          <a:xfrm>
            <a:off x="3777928" y="8855575"/>
            <a:ext cx="309038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4" id="54"/>
          <p:cNvSpPr/>
          <p:nvPr/>
        </p:nvSpPr>
        <p:spPr>
          <a:xfrm>
            <a:off x="3780180" y="8873235"/>
            <a:ext cx="167452" cy="101948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55" id="55"/>
          <p:cNvSpPr/>
          <p:nvPr/>
        </p:nvSpPr>
        <p:spPr>
          <a:xfrm flipH="false" flipV="false" rot="0">
            <a:off x="5176939" y="2998138"/>
            <a:ext cx="1296393" cy="1296393"/>
          </a:xfrm>
          <a:custGeom>
            <a:avLst/>
            <a:gdLst/>
            <a:ahLst/>
            <a:cxnLst/>
            <a:rect r="r" b="b" t="t" l="l"/>
            <a:pathLst>
              <a:path h="1296393" w="1296393">
                <a:moveTo>
                  <a:pt x="0" y="0"/>
                </a:moveTo>
                <a:lnTo>
                  <a:pt x="1296392" y="0"/>
                </a:lnTo>
                <a:lnTo>
                  <a:pt x="1296392" y="1296392"/>
                </a:lnTo>
                <a:lnTo>
                  <a:pt x="0" y="129639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AutoShape 56" id="56"/>
          <p:cNvSpPr/>
          <p:nvPr/>
        </p:nvSpPr>
        <p:spPr>
          <a:xfrm flipV="true">
            <a:off x="5825135" y="3626840"/>
            <a:ext cx="0" cy="309038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7" id="57"/>
          <p:cNvSpPr/>
          <p:nvPr/>
        </p:nvSpPr>
        <p:spPr>
          <a:xfrm flipH="true">
            <a:off x="5619565" y="3646334"/>
            <a:ext cx="196045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58" id="58"/>
          <p:cNvSpPr/>
          <p:nvPr/>
        </p:nvSpPr>
        <p:spPr>
          <a:xfrm flipH="false" flipV="false" rot="0">
            <a:off x="5176939" y="4744639"/>
            <a:ext cx="1296393" cy="1296393"/>
          </a:xfrm>
          <a:custGeom>
            <a:avLst/>
            <a:gdLst/>
            <a:ahLst/>
            <a:cxnLst/>
            <a:rect r="r" b="b" t="t" l="l"/>
            <a:pathLst>
              <a:path h="1296393" w="1296393">
                <a:moveTo>
                  <a:pt x="0" y="0"/>
                </a:moveTo>
                <a:lnTo>
                  <a:pt x="1296392" y="0"/>
                </a:lnTo>
                <a:lnTo>
                  <a:pt x="1296392" y="1296393"/>
                </a:lnTo>
                <a:lnTo>
                  <a:pt x="0" y="129639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AutoShape 59" id="59"/>
          <p:cNvSpPr/>
          <p:nvPr/>
        </p:nvSpPr>
        <p:spPr>
          <a:xfrm flipV="true">
            <a:off x="5825135" y="5083797"/>
            <a:ext cx="0" cy="309038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0" id="60"/>
          <p:cNvSpPr/>
          <p:nvPr/>
        </p:nvSpPr>
        <p:spPr>
          <a:xfrm>
            <a:off x="5825135" y="5392835"/>
            <a:ext cx="0" cy="196045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61" id="61"/>
          <p:cNvSpPr/>
          <p:nvPr/>
        </p:nvSpPr>
        <p:spPr>
          <a:xfrm flipH="false" flipV="false" rot="0">
            <a:off x="5176939" y="6484281"/>
            <a:ext cx="1296393" cy="1296393"/>
          </a:xfrm>
          <a:custGeom>
            <a:avLst/>
            <a:gdLst/>
            <a:ahLst/>
            <a:cxnLst/>
            <a:rect r="r" b="b" t="t" l="l"/>
            <a:pathLst>
              <a:path h="1296393" w="1296393">
                <a:moveTo>
                  <a:pt x="0" y="0"/>
                </a:moveTo>
                <a:lnTo>
                  <a:pt x="1296392" y="0"/>
                </a:lnTo>
                <a:lnTo>
                  <a:pt x="1296392" y="1296392"/>
                </a:lnTo>
                <a:lnTo>
                  <a:pt x="0" y="129639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AutoShape 62" id="62"/>
          <p:cNvSpPr/>
          <p:nvPr/>
        </p:nvSpPr>
        <p:spPr>
          <a:xfrm flipV="true">
            <a:off x="5825135" y="6823439"/>
            <a:ext cx="0" cy="309038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3" id="63"/>
          <p:cNvSpPr/>
          <p:nvPr/>
        </p:nvSpPr>
        <p:spPr>
          <a:xfrm flipH="true" flipV="true">
            <a:off x="5646494" y="7042478"/>
            <a:ext cx="174279" cy="8978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64" id="64"/>
          <p:cNvSpPr/>
          <p:nvPr/>
        </p:nvSpPr>
        <p:spPr>
          <a:xfrm flipH="false" flipV="false" rot="0">
            <a:off x="5176939" y="8217347"/>
            <a:ext cx="1296393" cy="1296393"/>
          </a:xfrm>
          <a:custGeom>
            <a:avLst/>
            <a:gdLst/>
            <a:ahLst/>
            <a:cxnLst/>
            <a:rect r="r" b="b" t="t" l="l"/>
            <a:pathLst>
              <a:path h="1296393" w="1296393">
                <a:moveTo>
                  <a:pt x="0" y="0"/>
                </a:moveTo>
                <a:lnTo>
                  <a:pt x="1296392" y="0"/>
                </a:lnTo>
                <a:lnTo>
                  <a:pt x="1296392" y="1296393"/>
                </a:lnTo>
                <a:lnTo>
                  <a:pt x="0" y="129639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AutoShape 65" id="65"/>
          <p:cNvSpPr/>
          <p:nvPr/>
        </p:nvSpPr>
        <p:spPr>
          <a:xfrm flipV="true">
            <a:off x="5825135" y="8865100"/>
            <a:ext cx="0" cy="309038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6" id="66"/>
          <p:cNvSpPr/>
          <p:nvPr/>
        </p:nvSpPr>
        <p:spPr>
          <a:xfrm>
            <a:off x="5715291" y="8698900"/>
            <a:ext cx="111536" cy="161224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67" id="67"/>
          <p:cNvSpPr txBox="true"/>
          <p:nvPr/>
        </p:nvSpPr>
        <p:spPr>
          <a:xfrm rot="0">
            <a:off x="784575" y="709148"/>
            <a:ext cx="6004218" cy="7137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809"/>
              </a:lnSpc>
            </a:pPr>
            <a:r>
              <a:rPr lang="en-US" b="true" sz="4149">
                <a:solidFill>
                  <a:srgbClr val="000000"/>
                </a:solidFill>
                <a:latin typeface="Aristotelica Pro Condensed Semi-Bold"/>
                <a:ea typeface="Aristotelica Pro Condensed Semi-Bold"/>
                <a:cs typeface="Aristotelica Pro Condensed Semi-Bold"/>
                <a:sym typeface="Aristotelica Pro Condensed Semi-Bold"/>
              </a:rPr>
              <a:t>Уақыт</a:t>
            </a:r>
          </a:p>
        </p:txBody>
      </p:sp>
      <p:sp>
        <p:nvSpPr>
          <p:cNvPr name="TextBox 68" id="68"/>
          <p:cNvSpPr txBox="true"/>
          <p:nvPr/>
        </p:nvSpPr>
        <p:spPr>
          <a:xfrm rot="0">
            <a:off x="769771" y="1173370"/>
            <a:ext cx="6048000" cy="7359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</a:p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Сағаттарға қараңыз да, уақытты дұрыс орынға жазыңыз.</a:t>
            </a:r>
          </a:p>
          <a:p>
            <a:pPr algn="ctr">
              <a:lnSpc>
                <a:spcPts val="1960"/>
              </a:lnSpc>
            </a:pPr>
          </a:p>
        </p:txBody>
      </p:sp>
      <p:sp>
        <p:nvSpPr>
          <p:cNvPr name="TextBox 69" id="69"/>
          <p:cNvSpPr txBox="true"/>
          <p:nvPr/>
        </p:nvSpPr>
        <p:spPr>
          <a:xfrm rot="0">
            <a:off x="756000" y="444451"/>
            <a:ext cx="627452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Name:</a:t>
            </a:r>
          </a:p>
        </p:txBody>
      </p:sp>
      <p:sp>
        <p:nvSpPr>
          <p:cNvPr name="TextBox 70" id="70"/>
          <p:cNvSpPr txBox="true"/>
          <p:nvPr/>
        </p:nvSpPr>
        <p:spPr>
          <a:xfrm rot="0">
            <a:off x="4319562" y="444451"/>
            <a:ext cx="423211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Date:</a:t>
            </a:r>
          </a:p>
        </p:txBody>
      </p:sp>
      <p:sp>
        <p:nvSpPr>
          <p:cNvPr name="TextBox 71" id="71"/>
          <p:cNvSpPr txBox="true"/>
          <p:nvPr/>
        </p:nvSpPr>
        <p:spPr>
          <a:xfrm rot="0">
            <a:off x="861663" y="1947435"/>
            <a:ext cx="1517119" cy="8362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Сағат алты</a:t>
            </a:r>
          </a:p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Сағат екі</a:t>
            </a:r>
          </a:p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Сағат он</a:t>
            </a:r>
          </a:p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Сағат бес</a:t>
            </a:r>
          </a:p>
        </p:txBody>
      </p:sp>
      <p:sp>
        <p:nvSpPr>
          <p:cNvPr name="TextBox 72" id="72"/>
          <p:cNvSpPr txBox="true"/>
          <p:nvPr/>
        </p:nvSpPr>
        <p:spPr>
          <a:xfrm rot="0">
            <a:off x="2746082" y="1947435"/>
            <a:ext cx="1910953" cy="8362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Жетінен он бес минут өтті</a:t>
            </a:r>
          </a:p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Төрттен он бес минут өтті</a:t>
            </a:r>
          </a:p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Он екіден он бес минут өтті</a:t>
            </a:r>
          </a:p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Сегізден он бес минут өтті</a:t>
            </a:r>
          </a:p>
        </p:txBody>
      </p:sp>
      <p:sp>
        <p:nvSpPr>
          <p:cNvPr name="TextBox 73" id="73"/>
          <p:cNvSpPr txBox="true"/>
          <p:nvPr/>
        </p:nvSpPr>
        <p:spPr>
          <a:xfrm rot="0">
            <a:off x="5356753" y="1947435"/>
            <a:ext cx="940147" cy="83629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79"/>
              </a:lnSpc>
              <a:spcBef>
                <a:spcPct val="0"/>
              </a:spcBef>
            </a:pPr>
            <a:r>
              <a:rPr lang="en-US" sz="12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Бір жарым</a:t>
            </a:r>
          </a:p>
          <a:p>
            <a:pPr algn="l">
              <a:lnSpc>
                <a:spcPts val="1679"/>
              </a:lnSpc>
              <a:spcBef>
                <a:spcPct val="0"/>
              </a:spcBef>
            </a:pPr>
            <a:r>
              <a:rPr lang="en-US" sz="12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Тоғыз жарым</a:t>
            </a:r>
          </a:p>
          <a:p>
            <a:pPr algn="l">
              <a:lnSpc>
                <a:spcPts val="1679"/>
              </a:lnSpc>
              <a:spcBef>
                <a:spcPct val="0"/>
              </a:spcBef>
            </a:pPr>
            <a:r>
              <a:rPr lang="en-US" sz="12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Үш жарым</a:t>
            </a:r>
          </a:p>
          <a:p>
            <a:pPr algn="l">
              <a:lnSpc>
                <a:spcPts val="1679"/>
              </a:lnSpc>
              <a:spcBef>
                <a:spcPct val="0"/>
              </a:spcBef>
            </a:pPr>
            <a:r>
              <a:rPr lang="en-US" sz="12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Он бір жарым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rot="0">
            <a:off x="1307852" y="617990"/>
            <a:ext cx="2393707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" id="3"/>
          <p:cNvSpPr/>
          <p:nvPr/>
        </p:nvSpPr>
        <p:spPr>
          <a:xfrm rot="0">
            <a:off x="4792130" y="617990"/>
            <a:ext cx="2027989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aphicFrame>
        <p:nvGraphicFramePr>
          <p:cNvPr name="Table 4" id="4"/>
          <p:cNvGraphicFramePr>
            <a:graphicFrameLocks noGrp="true"/>
          </p:cNvGraphicFramePr>
          <p:nvPr/>
        </p:nvGraphicFramePr>
        <p:xfrm>
          <a:off x="756000" y="2057971"/>
          <a:ext cx="6032793" cy="7935179"/>
        </p:xfrm>
        <a:graphic>
          <a:graphicData uri="http://schemas.openxmlformats.org/drawingml/2006/table">
            <a:tbl>
              <a:tblPr/>
              <a:tblGrid>
                <a:gridCol w="2010931"/>
                <a:gridCol w="2010931"/>
                <a:gridCol w="2010931"/>
              </a:tblGrid>
              <a:tr h="198379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79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79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79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1679"/>
                        </a:lnSpc>
                        <a:defRPr/>
                      </a:pPr>
                      <a:endParaRPr lang="en-US" sz="1100"/>
                    </a:p>
                  </a:txBody>
                  <a:tcPr marL="114300" marR="114300" marT="114300" marB="114300" anchor="ctr">
                    <a:lnL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19050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name="TextBox 5" id="5"/>
          <p:cNvSpPr txBox="true"/>
          <p:nvPr/>
        </p:nvSpPr>
        <p:spPr>
          <a:xfrm rot="0">
            <a:off x="756000" y="444451"/>
            <a:ext cx="627452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Name: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4319562" y="444451"/>
            <a:ext cx="423211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Date: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784575" y="797144"/>
            <a:ext cx="6004218" cy="7137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809"/>
              </a:lnSpc>
            </a:pPr>
            <a:r>
              <a:rPr lang="en-US" b="true" sz="4149">
                <a:solidFill>
                  <a:srgbClr val="000000"/>
                </a:solidFill>
                <a:latin typeface="Aristotelica Pro Condensed Semi-Bold"/>
                <a:ea typeface="Aristotelica Pro Condensed Semi-Bold"/>
                <a:cs typeface="Aristotelica Pro Condensed Semi-Bold"/>
                <a:sym typeface="Aristotelica Pro Condensed Semi-Bold"/>
              </a:rPr>
              <a:t>The Time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756000" y="1529402"/>
            <a:ext cx="6048000" cy="2406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60"/>
              </a:lnSpc>
            </a:pPr>
            <a:r>
              <a:rPr lang="en-US" sz="1400">
                <a:solidFill>
                  <a:srgbClr val="000000"/>
                </a:solidFill>
                <a:latin typeface="Aristotelica Pro"/>
                <a:ea typeface="Aristotelica Pro"/>
                <a:cs typeface="Aristotelica Pro"/>
                <a:sym typeface="Aristotelica Pro"/>
              </a:rPr>
              <a:t>Look at the clocks and write the time in the correct place</a:t>
            </a:r>
          </a:p>
        </p:txBody>
      </p:sp>
      <p:grpSp>
        <p:nvGrpSpPr>
          <p:cNvPr name="Group 9" id="9"/>
          <p:cNvGrpSpPr/>
          <p:nvPr/>
        </p:nvGrpSpPr>
        <p:grpSpPr>
          <a:xfrm rot="0">
            <a:off x="861663" y="3484253"/>
            <a:ext cx="1801432" cy="421173"/>
            <a:chOff x="0" y="0"/>
            <a:chExt cx="6375315" cy="1490543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6375315" cy="1490543"/>
            </a:xfrm>
            <a:custGeom>
              <a:avLst/>
              <a:gdLst/>
              <a:ahLst/>
              <a:cxnLst/>
              <a:rect r="r" b="b" t="t" l="l"/>
              <a:pathLst>
                <a:path h="1490543" w="6375315">
                  <a:moveTo>
                    <a:pt x="6250855" y="59690"/>
                  </a:moveTo>
                  <a:cubicBezTo>
                    <a:pt x="6286415" y="59690"/>
                    <a:pt x="6315625" y="88900"/>
                    <a:pt x="6315625" y="124460"/>
                  </a:cubicBezTo>
                  <a:lnTo>
                    <a:pt x="6315625" y="1366083"/>
                  </a:lnTo>
                  <a:cubicBezTo>
                    <a:pt x="6315625" y="1401643"/>
                    <a:pt x="6286415" y="1430853"/>
                    <a:pt x="6250855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6250855" y="59690"/>
                  </a:lnTo>
                  <a:moveTo>
                    <a:pt x="6250855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6250855" y="1490543"/>
                  </a:lnTo>
                  <a:cubicBezTo>
                    <a:pt x="6319435" y="1490543"/>
                    <a:pt x="6375315" y="1434663"/>
                    <a:pt x="6375315" y="1366083"/>
                  </a:cubicBezTo>
                  <a:lnTo>
                    <a:pt x="6375315" y="124460"/>
                  </a:lnTo>
                  <a:cubicBezTo>
                    <a:pt x="6375315" y="55880"/>
                    <a:pt x="6319435" y="0"/>
                    <a:pt x="6250855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1" id="11"/>
          <p:cNvGrpSpPr/>
          <p:nvPr/>
        </p:nvGrpSpPr>
        <p:grpSpPr>
          <a:xfrm rot="0">
            <a:off x="2864615" y="3484253"/>
            <a:ext cx="1801432" cy="421173"/>
            <a:chOff x="0" y="0"/>
            <a:chExt cx="6375315" cy="1490543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6375315" cy="1490543"/>
            </a:xfrm>
            <a:custGeom>
              <a:avLst/>
              <a:gdLst/>
              <a:ahLst/>
              <a:cxnLst/>
              <a:rect r="r" b="b" t="t" l="l"/>
              <a:pathLst>
                <a:path h="1490543" w="6375315">
                  <a:moveTo>
                    <a:pt x="6250855" y="59690"/>
                  </a:moveTo>
                  <a:cubicBezTo>
                    <a:pt x="6286415" y="59690"/>
                    <a:pt x="6315625" y="88900"/>
                    <a:pt x="6315625" y="124460"/>
                  </a:cubicBezTo>
                  <a:lnTo>
                    <a:pt x="6315625" y="1366083"/>
                  </a:lnTo>
                  <a:cubicBezTo>
                    <a:pt x="6315625" y="1401643"/>
                    <a:pt x="6286415" y="1430853"/>
                    <a:pt x="6250855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6250855" y="59690"/>
                  </a:lnTo>
                  <a:moveTo>
                    <a:pt x="6250855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6250855" y="1490543"/>
                  </a:lnTo>
                  <a:cubicBezTo>
                    <a:pt x="6319435" y="1490543"/>
                    <a:pt x="6375315" y="1434663"/>
                    <a:pt x="6375315" y="1366083"/>
                  </a:cubicBezTo>
                  <a:lnTo>
                    <a:pt x="6375315" y="124460"/>
                  </a:lnTo>
                  <a:cubicBezTo>
                    <a:pt x="6375315" y="55880"/>
                    <a:pt x="6319435" y="0"/>
                    <a:pt x="6250855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3" id="13"/>
          <p:cNvGrpSpPr/>
          <p:nvPr/>
        </p:nvGrpSpPr>
        <p:grpSpPr>
          <a:xfrm rot="0">
            <a:off x="4867567" y="3484253"/>
            <a:ext cx="1824119" cy="421173"/>
            <a:chOff x="0" y="0"/>
            <a:chExt cx="6455607" cy="1490543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6455608" cy="1490543"/>
            </a:xfrm>
            <a:custGeom>
              <a:avLst/>
              <a:gdLst/>
              <a:ahLst/>
              <a:cxnLst/>
              <a:rect r="r" b="b" t="t" l="l"/>
              <a:pathLst>
                <a:path h="1490543" w="6455608">
                  <a:moveTo>
                    <a:pt x="6331147" y="59690"/>
                  </a:moveTo>
                  <a:cubicBezTo>
                    <a:pt x="6366707" y="59690"/>
                    <a:pt x="6395917" y="88900"/>
                    <a:pt x="6395917" y="124460"/>
                  </a:cubicBezTo>
                  <a:lnTo>
                    <a:pt x="6395917" y="1366083"/>
                  </a:lnTo>
                  <a:cubicBezTo>
                    <a:pt x="6395917" y="1401643"/>
                    <a:pt x="6366707" y="1430853"/>
                    <a:pt x="6331147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6331147" y="59690"/>
                  </a:lnTo>
                  <a:moveTo>
                    <a:pt x="6331147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6331147" y="1490543"/>
                  </a:lnTo>
                  <a:cubicBezTo>
                    <a:pt x="6399727" y="1490543"/>
                    <a:pt x="6455608" y="1434663"/>
                    <a:pt x="6455608" y="1366083"/>
                  </a:cubicBezTo>
                  <a:lnTo>
                    <a:pt x="6455608" y="124460"/>
                  </a:lnTo>
                  <a:cubicBezTo>
                    <a:pt x="6455607" y="55880"/>
                    <a:pt x="6399727" y="0"/>
                    <a:pt x="6331147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5" id="15"/>
          <p:cNvGrpSpPr/>
          <p:nvPr/>
        </p:nvGrpSpPr>
        <p:grpSpPr>
          <a:xfrm rot="0">
            <a:off x="861663" y="5474617"/>
            <a:ext cx="1801432" cy="421173"/>
            <a:chOff x="0" y="0"/>
            <a:chExt cx="6375315" cy="1490543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6375315" cy="1490543"/>
            </a:xfrm>
            <a:custGeom>
              <a:avLst/>
              <a:gdLst/>
              <a:ahLst/>
              <a:cxnLst/>
              <a:rect r="r" b="b" t="t" l="l"/>
              <a:pathLst>
                <a:path h="1490543" w="6375315">
                  <a:moveTo>
                    <a:pt x="6250855" y="59690"/>
                  </a:moveTo>
                  <a:cubicBezTo>
                    <a:pt x="6286415" y="59690"/>
                    <a:pt x="6315625" y="88900"/>
                    <a:pt x="6315625" y="124460"/>
                  </a:cubicBezTo>
                  <a:lnTo>
                    <a:pt x="6315625" y="1366083"/>
                  </a:lnTo>
                  <a:cubicBezTo>
                    <a:pt x="6315625" y="1401643"/>
                    <a:pt x="6286415" y="1430853"/>
                    <a:pt x="6250855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6250855" y="59690"/>
                  </a:lnTo>
                  <a:moveTo>
                    <a:pt x="6250855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6250855" y="1490543"/>
                  </a:lnTo>
                  <a:cubicBezTo>
                    <a:pt x="6319435" y="1490543"/>
                    <a:pt x="6375315" y="1434663"/>
                    <a:pt x="6375315" y="1366083"/>
                  </a:cubicBezTo>
                  <a:lnTo>
                    <a:pt x="6375315" y="124460"/>
                  </a:lnTo>
                  <a:cubicBezTo>
                    <a:pt x="6375315" y="55880"/>
                    <a:pt x="6319435" y="0"/>
                    <a:pt x="6250855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7" id="17"/>
          <p:cNvGrpSpPr/>
          <p:nvPr/>
        </p:nvGrpSpPr>
        <p:grpSpPr>
          <a:xfrm rot="0">
            <a:off x="2864615" y="5474617"/>
            <a:ext cx="1801432" cy="421173"/>
            <a:chOff x="0" y="0"/>
            <a:chExt cx="6375315" cy="1490543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6375315" cy="1490543"/>
            </a:xfrm>
            <a:custGeom>
              <a:avLst/>
              <a:gdLst/>
              <a:ahLst/>
              <a:cxnLst/>
              <a:rect r="r" b="b" t="t" l="l"/>
              <a:pathLst>
                <a:path h="1490543" w="6375315">
                  <a:moveTo>
                    <a:pt x="6250855" y="59690"/>
                  </a:moveTo>
                  <a:cubicBezTo>
                    <a:pt x="6286415" y="59690"/>
                    <a:pt x="6315625" y="88900"/>
                    <a:pt x="6315625" y="124460"/>
                  </a:cubicBezTo>
                  <a:lnTo>
                    <a:pt x="6315625" y="1366083"/>
                  </a:lnTo>
                  <a:cubicBezTo>
                    <a:pt x="6315625" y="1401643"/>
                    <a:pt x="6286415" y="1430853"/>
                    <a:pt x="6250855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6250855" y="59690"/>
                  </a:lnTo>
                  <a:moveTo>
                    <a:pt x="6250855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6250855" y="1490543"/>
                  </a:lnTo>
                  <a:cubicBezTo>
                    <a:pt x="6319435" y="1490543"/>
                    <a:pt x="6375315" y="1434663"/>
                    <a:pt x="6375315" y="1366083"/>
                  </a:cubicBezTo>
                  <a:lnTo>
                    <a:pt x="6375315" y="124460"/>
                  </a:lnTo>
                  <a:cubicBezTo>
                    <a:pt x="6375315" y="55880"/>
                    <a:pt x="6319435" y="0"/>
                    <a:pt x="6250855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9" id="19"/>
          <p:cNvGrpSpPr/>
          <p:nvPr/>
        </p:nvGrpSpPr>
        <p:grpSpPr>
          <a:xfrm rot="0">
            <a:off x="4867567" y="5474617"/>
            <a:ext cx="1824119" cy="421173"/>
            <a:chOff x="0" y="0"/>
            <a:chExt cx="6455607" cy="1490543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6455608" cy="1490543"/>
            </a:xfrm>
            <a:custGeom>
              <a:avLst/>
              <a:gdLst/>
              <a:ahLst/>
              <a:cxnLst/>
              <a:rect r="r" b="b" t="t" l="l"/>
              <a:pathLst>
                <a:path h="1490543" w="6455608">
                  <a:moveTo>
                    <a:pt x="6331147" y="59690"/>
                  </a:moveTo>
                  <a:cubicBezTo>
                    <a:pt x="6366707" y="59690"/>
                    <a:pt x="6395917" y="88900"/>
                    <a:pt x="6395917" y="124460"/>
                  </a:cubicBezTo>
                  <a:lnTo>
                    <a:pt x="6395917" y="1366083"/>
                  </a:lnTo>
                  <a:cubicBezTo>
                    <a:pt x="6395917" y="1401643"/>
                    <a:pt x="6366707" y="1430853"/>
                    <a:pt x="6331147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6331147" y="59690"/>
                  </a:lnTo>
                  <a:moveTo>
                    <a:pt x="6331147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6331147" y="1490543"/>
                  </a:lnTo>
                  <a:cubicBezTo>
                    <a:pt x="6399727" y="1490543"/>
                    <a:pt x="6455608" y="1434663"/>
                    <a:pt x="6455608" y="1366083"/>
                  </a:cubicBezTo>
                  <a:lnTo>
                    <a:pt x="6455608" y="124460"/>
                  </a:lnTo>
                  <a:cubicBezTo>
                    <a:pt x="6455607" y="55880"/>
                    <a:pt x="6399727" y="0"/>
                    <a:pt x="6331147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1" id="21"/>
          <p:cNvGrpSpPr/>
          <p:nvPr/>
        </p:nvGrpSpPr>
        <p:grpSpPr>
          <a:xfrm rot="0">
            <a:off x="861663" y="7470851"/>
            <a:ext cx="1801432" cy="421173"/>
            <a:chOff x="0" y="0"/>
            <a:chExt cx="6375315" cy="1490543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6375315" cy="1490543"/>
            </a:xfrm>
            <a:custGeom>
              <a:avLst/>
              <a:gdLst/>
              <a:ahLst/>
              <a:cxnLst/>
              <a:rect r="r" b="b" t="t" l="l"/>
              <a:pathLst>
                <a:path h="1490543" w="6375315">
                  <a:moveTo>
                    <a:pt x="6250855" y="59690"/>
                  </a:moveTo>
                  <a:cubicBezTo>
                    <a:pt x="6286415" y="59690"/>
                    <a:pt x="6315625" y="88900"/>
                    <a:pt x="6315625" y="124460"/>
                  </a:cubicBezTo>
                  <a:lnTo>
                    <a:pt x="6315625" y="1366083"/>
                  </a:lnTo>
                  <a:cubicBezTo>
                    <a:pt x="6315625" y="1401643"/>
                    <a:pt x="6286415" y="1430853"/>
                    <a:pt x="6250855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6250855" y="59690"/>
                  </a:lnTo>
                  <a:moveTo>
                    <a:pt x="6250855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6250855" y="1490543"/>
                  </a:lnTo>
                  <a:cubicBezTo>
                    <a:pt x="6319435" y="1490543"/>
                    <a:pt x="6375315" y="1434663"/>
                    <a:pt x="6375315" y="1366083"/>
                  </a:cubicBezTo>
                  <a:lnTo>
                    <a:pt x="6375315" y="124460"/>
                  </a:lnTo>
                  <a:cubicBezTo>
                    <a:pt x="6375315" y="55880"/>
                    <a:pt x="6319435" y="0"/>
                    <a:pt x="6250855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3" id="23"/>
          <p:cNvGrpSpPr/>
          <p:nvPr/>
        </p:nvGrpSpPr>
        <p:grpSpPr>
          <a:xfrm rot="0">
            <a:off x="2882615" y="7470851"/>
            <a:ext cx="1801432" cy="421173"/>
            <a:chOff x="0" y="0"/>
            <a:chExt cx="6375315" cy="1490543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6375315" cy="1490543"/>
            </a:xfrm>
            <a:custGeom>
              <a:avLst/>
              <a:gdLst/>
              <a:ahLst/>
              <a:cxnLst/>
              <a:rect r="r" b="b" t="t" l="l"/>
              <a:pathLst>
                <a:path h="1490543" w="6375315">
                  <a:moveTo>
                    <a:pt x="6250855" y="59690"/>
                  </a:moveTo>
                  <a:cubicBezTo>
                    <a:pt x="6286415" y="59690"/>
                    <a:pt x="6315625" y="88900"/>
                    <a:pt x="6315625" y="124460"/>
                  </a:cubicBezTo>
                  <a:lnTo>
                    <a:pt x="6315625" y="1366083"/>
                  </a:lnTo>
                  <a:cubicBezTo>
                    <a:pt x="6315625" y="1401643"/>
                    <a:pt x="6286415" y="1430853"/>
                    <a:pt x="6250855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6250855" y="59690"/>
                  </a:lnTo>
                  <a:moveTo>
                    <a:pt x="6250855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6250855" y="1490543"/>
                  </a:lnTo>
                  <a:cubicBezTo>
                    <a:pt x="6319435" y="1490543"/>
                    <a:pt x="6375315" y="1434663"/>
                    <a:pt x="6375315" y="1366083"/>
                  </a:cubicBezTo>
                  <a:lnTo>
                    <a:pt x="6375315" y="124460"/>
                  </a:lnTo>
                  <a:cubicBezTo>
                    <a:pt x="6375315" y="55880"/>
                    <a:pt x="6319435" y="0"/>
                    <a:pt x="6250855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5" id="25"/>
          <p:cNvGrpSpPr/>
          <p:nvPr/>
        </p:nvGrpSpPr>
        <p:grpSpPr>
          <a:xfrm rot="0">
            <a:off x="4867567" y="7470851"/>
            <a:ext cx="1824119" cy="421173"/>
            <a:chOff x="0" y="0"/>
            <a:chExt cx="6455607" cy="1490543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0" y="0"/>
              <a:ext cx="6455608" cy="1490543"/>
            </a:xfrm>
            <a:custGeom>
              <a:avLst/>
              <a:gdLst/>
              <a:ahLst/>
              <a:cxnLst/>
              <a:rect r="r" b="b" t="t" l="l"/>
              <a:pathLst>
                <a:path h="1490543" w="6455608">
                  <a:moveTo>
                    <a:pt x="6331147" y="59690"/>
                  </a:moveTo>
                  <a:cubicBezTo>
                    <a:pt x="6366707" y="59690"/>
                    <a:pt x="6395917" y="88900"/>
                    <a:pt x="6395917" y="124460"/>
                  </a:cubicBezTo>
                  <a:lnTo>
                    <a:pt x="6395917" y="1366083"/>
                  </a:lnTo>
                  <a:cubicBezTo>
                    <a:pt x="6395917" y="1401643"/>
                    <a:pt x="6366707" y="1430853"/>
                    <a:pt x="6331147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6331147" y="59690"/>
                  </a:lnTo>
                  <a:moveTo>
                    <a:pt x="6331147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6331147" y="1490543"/>
                  </a:lnTo>
                  <a:cubicBezTo>
                    <a:pt x="6399727" y="1490543"/>
                    <a:pt x="6455608" y="1434663"/>
                    <a:pt x="6455608" y="1366083"/>
                  </a:cubicBezTo>
                  <a:lnTo>
                    <a:pt x="6455608" y="124460"/>
                  </a:lnTo>
                  <a:cubicBezTo>
                    <a:pt x="6455607" y="55880"/>
                    <a:pt x="6399727" y="0"/>
                    <a:pt x="6331147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7" id="27"/>
          <p:cNvGrpSpPr/>
          <p:nvPr/>
        </p:nvGrpSpPr>
        <p:grpSpPr>
          <a:xfrm rot="0">
            <a:off x="861663" y="9443092"/>
            <a:ext cx="1801432" cy="421173"/>
            <a:chOff x="0" y="0"/>
            <a:chExt cx="6375315" cy="1490543"/>
          </a:xfrm>
        </p:grpSpPr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6375315" cy="1490543"/>
            </a:xfrm>
            <a:custGeom>
              <a:avLst/>
              <a:gdLst/>
              <a:ahLst/>
              <a:cxnLst/>
              <a:rect r="r" b="b" t="t" l="l"/>
              <a:pathLst>
                <a:path h="1490543" w="6375315">
                  <a:moveTo>
                    <a:pt x="6250855" y="59690"/>
                  </a:moveTo>
                  <a:cubicBezTo>
                    <a:pt x="6286415" y="59690"/>
                    <a:pt x="6315625" y="88900"/>
                    <a:pt x="6315625" y="124460"/>
                  </a:cubicBezTo>
                  <a:lnTo>
                    <a:pt x="6315625" y="1366083"/>
                  </a:lnTo>
                  <a:cubicBezTo>
                    <a:pt x="6315625" y="1401643"/>
                    <a:pt x="6286415" y="1430853"/>
                    <a:pt x="6250855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6250855" y="59690"/>
                  </a:lnTo>
                  <a:moveTo>
                    <a:pt x="6250855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6250855" y="1490543"/>
                  </a:lnTo>
                  <a:cubicBezTo>
                    <a:pt x="6319435" y="1490543"/>
                    <a:pt x="6375315" y="1434663"/>
                    <a:pt x="6375315" y="1366083"/>
                  </a:cubicBezTo>
                  <a:lnTo>
                    <a:pt x="6375315" y="124460"/>
                  </a:lnTo>
                  <a:cubicBezTo>
                    <a:pt x="6375315" y="55880"/>
                    <a:pt x="6319435" y="0"/>
                    <a:pt x="6250855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9" id="29"/>
          <p:cNvGrpSpPr/>
          <p:nvPr/>
        </p:nvGrpSpPr>
        <p:grpSpPr>
          <a:xfrm rot="0">
            <a:off x="2864615" y="9443092"/>
            <a:ext cx="1801432" cy="421173"/>
            <a:chOff x="0" y="0"/>
            <a:chExt cx="6375315" cy="1490543"/>
          </a:xfrm>
        </p:grpSpPr>
        <p:sp>
          <p:nvSpPr>
            <p:cNvPr name="Freeform 30" id="30"/>
            <p:cNvSpPr/>
            <p:nvPr/>
          </p:nvSpPr>
          <p:spPr>
            <a:xfrm flipH="false" flipV="false" rot="0">
              <a:off x="0" y="0"/>
              <a:ext cx="6375315" cy="1490543"/>
            </a:xfrm>
            <a:custGeom>
              <a:avLst/>
              <a:gdLst/>
              <a:ahLst/>
              <a:cxnLst/>
              <a:rect r="r" b="b" t="t" l="l"/>
              <a:pathLst>
                <a:path h="1490543" w="6375315">
                  <a:moveTo>
                    <a:pt x="6250855" y="59690"/>
                  </a:moveTo>
                  <a:cubicBezTo>
                    <a:pt x="6286415" y="59690"/>
                    <a:pt x="6315625" y="88900"/>
                    <a:pt x="6315625" y="124460"/>
                  </a:cubicBezTo>
                  <a:lnTo>
                    <a:pt x="6315625" y="1366083"/>
                  </a:lnTo>
                  <a:cubicBezTo>
                    <a:pt x="6315625" y="1401643"/>
                    <a:pt x="6286415" y="1430853"/>
                    <a:pt x="6250855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6250855" y="59690"/>
                  </a:lnTo>
                  <a:moveTo>
                    <a:pt x="6250855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6250855" y="1490543"/>
                  </a:lnTo>
                  <a:cubicBezTo>
                    <a:pt x="6319435" y="1490543"/>
                    <a:pt x="6375315" y="1434663"/>
                    <a:pt x="6375315" y="1366083"/>
                  </a:cubicBezTo>
                  <a:lnTo>
                    <a:pt x="6375315" y="124460"/>
                  </a:lnTo>
                  <a:cubicBezTo>
                    <a:pt x="6375315" y="55880"/>
                    <a:pt x="6319435" y="0"/>
                    <a:pt x="6250855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31" id="31"/>
          <p:cNvGrpSpPr/>
          <p:nvPr/>
        </p:nvGrpSpPr>
        <p:grpSpPr>
          <a:xfrm rot="0">
            <a:off x="4867567" y="9443092"/>
            <a:ext cx="1824119" cy="421173"/>
            <a:chOff x="0" y="0"/>
            <a:chExt cx="6455607" cy="1490543"/>
          </a:xfrm>
        </p:grpSpPr>
        <p:sp>
          <p:nvSpPr>
            <p:cNvPr name="Freeform 32" id="32"/>
            <p:cNvSpPr/>
            <p:nvPr/>
          </p:nvSpPr>
          <p:spPr>
            <a:xfrm flipH="false" flipV="false" rot="0">
              <a:off x="0" y="0"/>
              <a:ext cx="6455608" cy="1490543"/>
            </a:xfrm>
            <a:custGeom>
              <a:avLst/>
              <a:gdLst/>
              <a:ahLst/>
              <a:cxnLst/>
              <a:rect r="r" b="b" t="t" l="l"/>
              <a:pathLst>
                <a:path h="1490543" w="6455608">
                  <a:moveTo>
                    <a:pt x="6331147" y="59690"/>
                  </a:moveTo>
                  <a:cubicBezTo>
                    <a:pt x="6366707" y="59690"/>
                    <a:pt x="6395917" y="88900"/>
                    <a:pt x="6395917" y="124460"/>
                  </a:cubicBezTo>
                  <a:lnTo>
                    <a:pt x="6395917" y="1366083"/>
                  </a:lnTo>
                  <a:cubicBezTo>
                    <a:pt x="6395917" y="1401643"/>
                    <a:pt x="6366707" y="1430853"/>
                    <a:pt x="6331147" y="1430853"/>
                  </a:cubicBezTo>
                  <a:lnTo>
                    <a:pt x="124460" y="1430853"/>
                  </a:lnTo>
                  <a:cubicBezTo>
                    <a:pt x="88900" y="1430853"/>
                    <a:pt x="59690" y="1401643"/>
                    <a:pt x="59690" y="136608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6331147" y="59690"/>
                  </a:lnTo>
                  <a:moveTo>
                    <a:pt x="6331147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366083"/>
                  </a:lnTo>
                  <a:cubicBezTo>
                    <a:pt x="0" y="1434663"/>
                    <a:pt x="55880" y="1490543"/>
                    <a:pt x="124460" y="1490543"/>
                  </a:cubicBezTo>
                  <a:lnTo>
                    <a:pt x="6331147" y="1490543"/>
                  </a:lnTo>
                  <a:cubicBezTo>
                    <a:pt x="6399727" y="1490543"/>
                    <a:pt x="6455608" y="1434663"/>
                    <a:pt x="6455608" y="1366083"/>
                  </a:cubicBezTo>
                  <a:lnTo>
                    <a:pt x="6455608" y="124460"/>
                  </a:lnTo>
                  <a:cubicBezTo>
                    <a:pt x="6455607" y="55880"/>
                    <a:pt x="6399727" y="0"/>
                    <a:pt x="6331147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Freeform 33" id="33"/>
          <p:cNvSpPr/>
          <p:nvPr/>
        </p:nvSpPr>
        <p:spPr>
          <a:xfrm flipH="false" flipV="false" rot="0">
            <a:off x="1069726" y="2057971"/>
            <a:ext cx="1419065" cy="1419065"/>
          </a:xfrm>
          <a:custGeom>
            <a:avLst/>
            <a:gdLst/>
            <a:ahLst/>
            <a:cxnLst/>
            <a:rect r="r" b="b" t="t" l="l"/>
            <a:pathLst>
              <a:path h="1419065" w="1419065">
                <a:moveTo>
                  <a:pt x="0" y="0"/>
                </a:moveTo>
                <a:lnTo>
                  <a:pt x="1419064" y="0"/>
                </a:lnTo>
                <a:lnTo>
                  <a:pt x="1419064" y="1419065"/>
                </a:lnTo>
                <a:lnTo>
                  <a:pt x="0" y="14190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AutoShape 34" id="34"/>
          <p:cNvSpPr/>
          <p:nvPr/>
        </p:nvSpPr>
        <p:spPr>
          <a:xfrm flipV="true">
            <a:off x="1779258" y="2428737"/>
            <a:ext cx="0" cy="338281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5" id="35"/>
          <p:cNvSpPr/>
          <p:nvPr/>
        </p:nvSpPr>
        <p:spPr>
          <a:xfrm flipH="true">
            <a:off x="1784191" y="2651177"/>
            <a:ext cx="185845" cy="107298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36" id="36"/>
          <p:cNvSpPr/>
          <p:nvPr/>
        </p:nvSpPr>
        <p:spPr>
          <a:xfrm flipH="false" flipV="false" rot="0">
            <a:off x="1079251" y="4055552"/>
            <a:ext cx="1419065" cy="1419065"/>
          </a:xfrm>
          <a:custGeom>
            <a:avLst/>
            <a:gdLst/>
            <a:ahLst/>
            <a:cxnLst/>
            <a:rect r="r" b="b" t="t" l="l"/>
            <a:pathLst>
              <a:path h="1419065" w="1419065">
                <a:moveTo>
                  <a:pt x="0" y="0"/>
                </a:moveTo>
                <a:lnTo>
                  <a:pt x="1419064" y="0"/>
                </a:lnTo>
                <a:lnTo>
                  <a:pt x="1419064" y="1419065"/>
                </a:lnTo>
                <a:lnTo>
                  <a:pt x="0" y="14190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AutoShape 37" id="37"/>
          <p:cNvSpPr/>
          <p:nvPr/>
        </p:nvSpPr>
        <p:spPr>
          <a:xfrm flipV="true">
            <a:off x="1787921" y="4755073"/>
            <a:ext cx="0" cy="338281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8" id="38"/>
          <p:cNvSpPr/>
          <p:nvPr/>
        </p:nvSpPr>
        <p:spPr>
          <a:xfrm flipH="true">
            <a:off x="1787249" y="4576612"/>
            <a:ext cx="112034" cy="183029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39" id="39"/>
          <p:cNvSpPr/>
          <p:nvPr/>
        </p:nvSpPr>
        <p:spPr>
          <a:xfrm flipH="false" flipV="false" rot="0">
            <a:off x="1081352" y="6036940"/>
            <a:ext cx="1433912" cy="1433912"/>
          </a:xfrm>
          <a:custGeom>
            <a:avLst/>
            <a:gdLst/>
            <a:ahLst/>
            <a:cxnLst/>
            <a:rect r="r" b="b" t="t" l="l"/>
            <a:pathLst>
              <a:path h="1433912" w="1433912">
                <a:moveTo>
                  <a:pt x="0" y="0"/>
                </a:moveTo>
                <a:lnTo>
                  <a:pt x="1433912" y="0"/>
                </a:lnTo>
                <a:lnTo>
                  <a:pt x="1433912" y="1433911"/>
                </a:lnTo>
                <a:lnTo>
                  <a:pt x="0" y="143391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AutoShape 40" id="40"/>
          <p:cNvSpPr/>
          <p:nvPr/>
        </p:nvSpPr>
        <p:spPr>
          <a:xfrm flipH="true">
            <a:off x="1676116" y="6758904"/>
            <a:ext cx="113206" cy="184944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1" id="41"/>
          <p:cNvSpPr/>
          <p:nvPr/>
        </p:nvSpPr>
        <p:spPr>
          <a:xfrm>
            <a:off x="1798308" y="6744370"/>
            <a:ext cx="341820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2" id="42"/>
          <p:cNvSpPr/>
          <p:nvPr/>
        </p:nvSpPr>
        <p:spPr>
          <a:xfrm>
            <a:off x="3780686" y="6744370"/>
            <a:ext cx="341820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43" id="43"/>
          <p:cNvSpPr/>
          <p:nvPr/>
        </p:nvSpPr>
        <p:spPr>
          <a:xfrm flipH="false" flipV="false" rot="0">
            <a:off x="1090852" y="8020002"/>
            <a:ext cx="1433962" cy="1433962"/>
          </a:xfrm>
          <a:custGeom>
            <a:avLst/>
            <a:gdLst/>
            <a:ahLst/>
            <a:cxnLst/>
            <a:rect r="r" b="b" t="t" l="l"/>
            <a:pathLst>
              <a:path h="1433962" w="1433962">
                <a:moveTo>
                  <a:pt x="0" y="0"/>
                </a:moveTo>
                <a:lnTo>
                  <a:pt x="1433962" y="0"/>
                </a:lnTo>
                <a:lnTo>
                  <a:pt x="1433962" y="1433962"/>
                </a:lnTo>
                <a:lnTo>
                  <a:pt x="0" y="143396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AutoShape 44" id="44"/>
          <p:cNvSpPr/>
          <p:nvPr/>
        </p:nvSpPr>
        <p:spPr>
          <a:xfrm flipV="true">
            <a:off x="1807833" y="8394659"/>
            <a:ext cx="0" cy="341832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5" id="45"/>
          <p:cNvSpPr/>
          <p:nvPr/>
        </p:nvSpPr>
        <p:spPr>
          <a:xfrm flipH="true" flipV="true">
            <a:off x="1806560" y="8741511"/>
            <a:ext cx="103315" cy="190655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46" id="46"/>
          <p:cNvSpPr/>
          <p:nvPr/>
        </p:nvSpPr>
        <p:spPr>
          <a:xfrm flipH="false" flipV="false" rot="0">
            <a:off x="3069910" y="2057971"/>
            <a:ext cx="1419065" cy="1419065"/>
          </a:xfrm>
          <a:custGeom>
            <a:avLst/>
            <a:gdLst/>
            <a:ahLst/>
            <a:cxnLst/>
            <a:rect r="r" b="b" t="t" l="l"/>
            <a:pathLst>
              <a:path h="1419065" w="1419065">
                <a:moveTo>
                  <a:pt x="0" y="0"/>
                </a:moveTo>
                <a:lnTo>
                  <a:pt x="1419065" y="0"/>
                </a:lnTo>
                <a:lnTo>
                  <a:pt x="1419065" y="1419065"/>
                </a:lnTo>
                <a:lnTo>
                  <a:pt x="0" y="14190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AutoShape 47" id="47"/>
          <p:cNvSpPr/>
          <p:nvPr/>
        </p:nvSpPr>
        <p:spPr>
          <a:xfrm flipH="true">
            <a:off x="3780000" y="2766723"/>
            <a:ext cx="338281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8" id="48"/>
          <p:cNvSpPr/>
          <p:nvPr/>
        </p:nvSpPr>
        <p:spPr>
          <a:xfrm flipH="true">
            <a:off x="3578800" y="2776047"/>
            <a:ext cx="185845" cy="107298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49" id="49"/>
          <p:cNvSpPr/>
          <p:nvPr/>
        </p:nvSpPr>
        <p:spPr>
          <a:xfrm flipH="false" flipV="false" rot="0">
            <a:off x="3062864" y="4055066"/>
            <a:ext cx="1419065" cy="1419065"/>
          </a:xfrm>
          <a:custGeom>
            <a:avLst/>
            <a:gdLst/>
            <a:ahLst/>
            <a:cxnLst/>
            <a:rect r="r" b="b" t="t" l="l"/>
            <a:pathLst>
              <a:path h="1419065" w="1419065">
                <a:moveTo>
                  <a:pt x="0" y="0"/>
                </a:moveTo>
                <a:lnTo>
                  <a:pt x="1419065" y="0"/>
                </a:lnTo>
                <a:lnTo>
                  <a:pt x="1419065" y="1419065"/>
                </a:lnTo>
                <a:lnTo>
                  <a:pt x="0" y="14190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AutoShape 50" id="50"/>
          <p:cNvSpPr/>
          <p:nvPr/>
        </p:nvSpPr>
        <p:spPr>
          <a:xfrm flipV="true">
            <a:off x="3772396" y="4755073"/>
            <a:ext cx="0" cy="338281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1" id="51"/>
          <p:cNvSpPr/>
          <p:nvPr/>
        </p:nvSpPr>
        <p:spPr>
          <a:xfrm flipH="true">
            <a:off x="3546521" y="4764598"/>
            <a:ext cx="214596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52" id="52"/>
          <p:cNvSpPr/>
          <p:nvPr/>
        </p:nvSpPr>
        <p:spPr>
          <a:xfrm flipH="false" flipV="false" rot="0">
            <a:off x="3072011" y="6036940"/>
            <a:ext cx="1433912" cy="1433912"/>
          </a:xfrm>
          <a:custGeom>
            <a:avLst/>
            <a:gdLst/>
            <a:ahLst/>
            <a:cxnLst/>
            <a:rect r="r" b="b" t="t" l="l"/>
            <a:pathLst>
              <a:path h="1433912" w="1433912">
                <a:moveTo>
                  <a:pt x="0" y="0"/>
                </a:moveTo>
                <a:lnTo>
                  <a:pt x="1433912" y="0"/>
                </a:lnTo>
                <a:lnTo>
                  <a:pt x="1433912" y="1433911"/>
                </a:lnTo>
                <a:lnTo>
                  <a:pt x="0" y="143391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AutoShape 53" id="53"/>
          <p:cNvSpPr/>
          <p:nvPr/>
        </p:nvSpPr>
        <p:spPr>
          <a:xfrm flipV="true">
            <a:off x="3784698" y="6527530"/>
            <a:ext cx="0" cy="216841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54" id="54"/>
          <p:cNvSpPr/>
          <p:nvPr/>
        </p:nvSpPr>
        <p:spPr>
          <a:xfrm flipH="false" flipV="false" rot="0">
            <a:off x="3077242" y="8020002"/>
            <a:ext cx="1433962" cy="1433962"/>
          </a:xfrm>
          <a:custGeom>
            <a:avLst/>
            <a:gdLst/>
            <a:ahLst/>
            <a:cxnLst/>
            <a:rect r="r" b="b" t="t" l="l"/>
            <a:pathLst>
              <a:path h="1433962" w="1433962">
                <a:moveTo>
                  <a:pt x="0" y="0"/>
                </a:moveTo>
                <a:lnTo>
                  <a:pt x="1433962" y="0"/>
                </a:lnTo>
                <a:lnTo>
                  <a:pt x="1433962" y="1433962"/>
                </a:lnTo>
                <a:lnTo>
                  <a:pt x="0" y="143396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AutoShape 55" id="55"/>
          <p:cNvSpPr/>
          <p:nvPr/>
        </p:nvSpPr>
        <p:spPr>
          <a:xfrm flipH="true">
            <a:off x="3788967" y="8736468"/>
            <a:ext cx="341832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6" id="56"/>
          <p:cNvSpPr/>
          <p:nvPr/>
        </p:nvSpPr>
        <p:spPr>
          <a:xfrm>
            <a:off x="3786875" y="8735966"/>
            <a:ext cx="185222" cy="112766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57" id="57"/>
          <p:cNvSpPr/>
          <p:nvPr/>
        </p:nvSpPr>
        <p:spPr>
          <a:xfrm flipH="false" flipV="false" rot="0">
            <a:off x="5070094" y="2057971"/>
            <a:ext cx="1419065" cy="1419065"/>
          </a:xfrm>
          <a:custGeom>
            <a:avLst/>
            <a:gdLst/>
            <a:ahLst/>
            <a:cxnLst/>
            <a:rect r="r" b="b" t="t" l="l"/>
            <a:pathLst>
              <a:path h="1419065" w="1419065">
                <a:moveTo>
                  <a:pt x="0" y="0"/>
                </a:moveTo>
                <a:lnTo>
                  <a:pt x="1419065" y="0"/>
                </a:lnTo>
                <a:lnTo>
                  <a:pt x="1419065" y="1419065"/>
                </a:lnTo>
                <a:lnTo>
                  <a:pt x="0" y="14190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AutoShape 58" id="58"/>
          <p:cNvSpPr/>
          <p:nvPr/>
        </p:nvSpPr>
        <p:spPr>
          <a:xfrm flipV="true">
            <a:off x="5779626" y="2757198"/>
            <a:ext cx="0" cy="338281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9" id="59"/>
          <p:cNvSpPr/>
          <p:nvPr/>
        </p:nvSpPr>
        <p:spPr>
          <a:xfrm flipH="true">
            <a:off x="5554605" y="2767504"/>
            <a:ext cx="214596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60" id="60"/>
          <p:cNvSpPr/>
          <p:nvPr/>
        </p:nvSpPr>
        <p:spPr>
          <a:xfrm flipH="false" flipV="false" rot="0">
            <a:off x="5096592" y="4055552"/>
            <a:ext cx="1419065" cy="1419065"/>
          </a:xfrm>
          <a:custGeom>
            <a:avLst/>
            <a:gdLst/>
            <a:ahLst/>
            <a:cxnLst/>
            <a:rect r="r" b="b" t="t" l="l"/>
            <a:pathLst>
              <a:path h="1419065" w="1419065">
                <a:moveTo>
                  <a:pt x="0" y="0"/>
                </a:moveTo>
                <a:lnTo>
                  <a:pt x="1419064" y="0"/>
                </a:lnTo>
                <a:lnTo>
                  <a:pt x="1419064" y="1419065"/>
                </a:lnTo>
                <a:lnTo>
                  <a:pt x="0" y="14190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AutoShape 61" id="61"/>
          <p:cNvSpPr/>
          <p:nvPr/>
        </p:nvSpPr>
        <p:spPr>
          <a:xfrm flipV="true">
            <a:off x="5806124" y="4426804"/>
            <a:ext cx="0" cy="338281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2" id="62"/>
          <p:cNvSpPr/>
          <p:nvPr/>
        </p:nvSpPr>
        <p:spPr>
          <a:xfrm>
            <a:off x="5806124" y="4765085"/>
            <a:ext cx="0" cy="214596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63" id="63"/>
          <p:cNvSpPr/>
          <p:nvPr/>
        </p:nvSpPr>
        <p:spPr>
          <a:xfrm flipH="false" flipV="false" rot="0">
            <a:off x="5098693" y="6036940"/>
            <a:ext cx="1433912" cy="1433912"/>
          </a:xfrm>
          <a:custGeom>
            <a:avLst/>
            <a:gdLst/>
            <a:ahLst/>
            <a:cxnLst/>
            <a:rect r="r" b="b" t="t" l="l"/>
            <a:pathLst>
              <a:path h="1433912" w="1433912">
                <a:moveTo>
                  <a:pt x="0" y="0"/>
                </a:moveTo>
                <a:lnTo>
                  <a:pt x="1433912" y="0"/>
                </a:lnTo>
                <a:lnTo>
                  <a:pt x="1433912" y="1433911"/>
                </a:lnTo>
                <a:lnTo>
                  <a:pt x="0" y="143391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AutoShape 64" id="64"/>
          <p:cNvSpPr/>
          <p:nvPr/>
        </p:nvSpPr>
        <p:spPr>
          <a:xfrm flipV="true">
            <a:off x="5815649" y="6412075"/>
            <a:ext cx="0" cy="34182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5" id="65"/>
          <p:cNvSpPr/>
          <p:nvPr/>
        </p:nvSpPr>
        <p:spPr>
          <a:xfrm flipH="true" flipV="true">
            <a:off x="5618058" y="6654349"/>
            <a:ext cx="192766" cy="99303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66" id="66"/>
          <p:cNvSpPr/>
          <p:nvPr/>
        </p:nvSpPr>
        <p:spPr>
          <a:xfrm flipH="false" flipV="false" rot="0">
            <a:off x="5108193" y="8020002"/>
            <a:ext cx="1433962" cy="1433962"/>
          </a:xfrm>
          <a:custGeom>
            <a:avLst/>
            <a:gdLst/>
            <a:ahLst/>
            <a:cxnLst/>
            <a:rect r="r" b="b" t="t" l="l"/>
            <a:pathLst>
              <a:path h="1433962" w="1433962">
                <a:moveTo>
                  <a:pt x="0" y="0"/>
                </a:moveTo>
                <a:lnTo>
                  <a:pt x="1433962" y="0"/>
                </a:lnTo>
                <a:lnTo>
                  <a:pt x="1433962" y="1433962"/>
                </a:lnTo>
                <a:lnTo>
                  <a:pt x="0" y="143396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AutoShape 67" id="67"/>
          <p:cNvSpPr/>
          <p:nvPr/>
        </p:nvSpPr>
        <p:spPr>
          <a:xfrm flipV="true">
            <a:off x="5825174" y="8736468"/>
            <a:ext cx="0" cy="341832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8" id="68"/>
          <p:cNvSpPr/>
          <p:nvPr/>
        </p:nvSpPr>
        <p:spPr>
          <a:xfrm>
            <a:off x="5712814" y="8547327"/>
            <a:ext cx="114574" cy="184109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DAGZs3GJIlc</dc:identifier>
  <dcterms:modified xsi:type="dcterms:W3CDTF">2011-08-01T06:04:30Z</dcterms:modified>
  <cp:revision>1</cp:revision>
  <dc:title>Monochromatic The Time Worksheet</dc:title>
</cp:coreProperties>
</file>