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Code Pro Bold" charset="1" panose="00000800000000000000"/>
      <p:regular r:id="rId8"/>
    </p:embeddedFont>
    <p:embeddedFont>
      <p:font typeface="Code Pro" charset="1" panose="00000500000000000000"/>
      <p:regular r:id="rId9"/>
    </p:embeddedFont>
    <p:embeddedFont>
      <p:font typeface="Halimum" charset="1" panose="0000000000000000000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53279" y="1467353"/>
            <a:ext cx="2117411" cy="7588214"/>
            <a:chOff x="0" y="0"/>
            <a:chExt cx="16298461" cy="58409158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72390" y="72390"/>
              <a:ext cx="16153682" cy="58264378"/>
            </a:xfrm>
            <a:custGeom>
              <a:avLst/>
              <a:gdLst/>
              <a:ahLst/>
              <a:cxnLst/>
              <a:rect r="r" b="b" t="t" l="l"/>
              <a:pathLst>
                <a:path h="58264378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58264378"/>
                  </a:lnTo>
                  <a:lnTo>
                    <a:pt x="0" y="582643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6298461" cy="58409160"/>
            </a:xfrm>
            <a:custGeom>
              <a:avLst/>
              <a:gdLst/>
              <a:ahLst/>
              <a:cxnLst/>
              <a:rect r="r" b="b" t="t" l="l"/>
              <a:pathLst>
                <a:path h="58409160" w="16298461">
                  <a:moveTo>
                    <a:pt x="16153681" y="58264375"/>
                  </a:moveTo>
                  <a:lnTo>
                    <a:pt x="16298461" y="58264375"/>
                  </a:lnTo>
                  <a:lnTo>
                    <a:pt x="16298461" y="58409160"/>
                  </a:lnTo>
                  <a:lnTo>
                    <a:pt x="16153681" y="58409160"/>
                  </a:lnTo>
                  <a:lnTo>
                    <a:pt x="16153681" y="58264375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8264375"/>
                  </a:lnTo>
                  <a:lnTo>
                    <a:pt x="0" y="58264375"/>
                  </a:lnTo>
                  <a:lnTo>
                    <a:pt x="0" y="144780"/>
                  </a:lnTo>
                  <a:close/>
                  <a:moveTo>
                    <a:pt x="0" y="58264375"/>
                  </a:moveTo>
                  <a:lnTo>
                    <a:pt x="144780" y="58264375"/>
                  </a:lnTo>
                  <a:lnTo>
                    <a:pt x="144780" y="58409160"/>
                  </a:lnTo>
                  <a:lnTo>
                    <a:pt x="0" y="58409160"/>
                  </a:lnTo>
                  <a:lnTo>
                    <a:pt x="0" y="58264375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58264375"/>
                  </a:lnTo>
                  <a:lnTo>
                    <a:pt x="16153681" y="58264375"/>
                  </a:lnTo>
                  <a:lnTo>
                    <a:pt x="16153681" y="144780"/>
                  </a:lnTo>
                  <a:close/>
                  <a:moveTo>
                    <a:pt x="144780" y="58264375"/>
                  </a:moveTo>
                  <a:lnTo>
                    <a:pt x="16153681" y="58264375"/>
                  </a:lnTo>
                  <a:lnTo>
                    <a:pt x="16153681" y="58409160"/>
                  </a:lnTo>
                  <a:lnTo>
                    <a:pt x="144780" y="58409160"/>
                  </a:lnTo>
                  <a:lnTo>
                    <a:pt x="144780" y="58264375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" id="5"/>
          <p:cNvGrpSpPr/>
          <p:nvPr/>
        </p:nvGrpSpPr>
        <p:grpSpPr>
          <a:xfrm rot="0">
            <a:off x="453279" y="1601098"/>
            <a:ext cx="2117411" cy="498926"/>
            <a:chOff x="0" y="0"/>
            <a:chExt cx="1713880" cy="403842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1713880" cy="403842"/>
            </a:xfrm>
            <a:custGeom>
              <a:avLst/>
              <a:gdLst/>
              <a:ahLst/>
              <a:cxnLst/>
              <a:rect r="r" b="b" t="t" l="l"/>
              <a:pathLst>
                <a:path h="403842" w="1713880">
                  <a:moveTo>
                    <a:pt x="0" y="0"/>
                  </a:moveTo>
                  <a:lnTo>
                    <a:pt x="1713880" y="0"/>
                  </a:lnTo>
                  <a:lnTo>
                    <a:pt x="1713880" y="403842"/>
                  </a:lnTo>
                  <a:lnTo>
                    <a:pt x="0" y="403842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7" id="7"/>
          <p:cNvSpPr txBox="true"/>
          <p:nvPr/>
        </p:nvSpPr>
        <p:spPr>
          <a:xfrm rot="0">
            <a:off x="641795" y="1679710"/>
            <a:ext cx="1740380" cy="287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80"/>
              </a:lnSpc>
            </a:pPr>
            <a:r>
              <a:rPr lang="en-US" b="true" sz="1700">
                <a:solidFill>
                  <a:srgbClr val="FFFFFF"/>
                </a:solidFill>
                <a:latin typeface="Code Pro Bold"/>
                <a:ea typeface="Code Pro Bold"/>
                <a:cs typeface="Code Pro Bold"/>
                <a:sym typeface="Code Pro Bold"/>
              </a:rPr>
              <a:t>MONDAY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608702" y="2702188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x 5 = 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608702" y="3134964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x 2 =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608702" y="3567741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x 9 = 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608702" y="4000517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12 x 4 = 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608702" y="4433294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3 x 5 = 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608702" y="4866070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0 x 9 = 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608702" y="5298847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3 x 7 = 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608702" y="5731623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3 x 3 = 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608702" y="6164400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x 9 = 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608702" y="6597176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x 0 = 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608702" y="7029953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x 12 = 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608702" y="2269412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x 2 =  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608702" y="8328282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x 2 = 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608702" y="7895506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x 7 = 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608702" y="7462729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x 6 = </a:t>
            </a:r>
          </a:p>
        </p:txBody>
      </p:sp>
      <p:grpSp>
        <p:nvGrpSpPr>
          <p:cNvPr name="Group 23" id="23"/>
          <p:cNvGrpSpPr/>
          <p:nvPr/>
        </p:nvGrpSpPr>
        <p:grpSpPr>
          <a:xfrm rot="0">
            <a:off x="453279" y="9018216"/>
            <a:ext cx="2117411" cy="847904"/>
            <a:chOff x="0" y="0"/>
            <a:chExt cx="16298461" cy="6526612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72390" y="72390"/>
              <a:ext cx="16153682" cy="6381833"/>
            </a:xfrm>
            <a:custGeom>
              <a:avLst/>
              <a:gdLst/>
              <a:ahLst/>
              <a:cxnLst/>
              <a:rect r="r" b="b" t="t" l="l"/>
              <a:pathLst>
                <a:path h="6381833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6381833"/>
                  </a:lnTo>
                  <a:lnTo>
                    <a:pt x="0" y="63818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16298461" cy="6526612"/>
            </a:xfrm>
            <a:custGeom>
              <a:avLst/>
              <a:gdLst/>
              <a:ahLst/>
              <a:cxnLst/>
              <a:rect r="r" b="b" t="t" l="l"/>
              <a:pathLst>
                <a:path h="6526612" w="16298461">
                  <a:moveTo>
                    <a:pt x="16153681" y="6381833"/>
                  </a:moveTo>
                  <a:lnTo>
                    <a:pt x="16298461" y="6381833"/>
                  </a:lnTo>
                  <a:lnTo>
                    <a:pt x="16298461" y="6526612"/>
                  </a:lnTo>
                  <a:lnTo>
                    <a:pt x="16153681" y="6526612"/>
                  </a:lnTo>
                  <a:lnTo>
                    <a:pt x="16153681" y="638183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6381833"/>
                  </a:lnTo>
                  <a:lnTo>
                    <a:pt x="0" y="6381833"/>
                  </a:lnTo>
                  <a:lnTo>
                    <a:pt x="0" y="144780"/>
                  </a:lnTo>
                  <a:close/>
                  <a:moveTo>
                    <a:pt x="0" y="6381833"/>
                  </a:moveTo>
                  <a:lnTo>
                    <a:pt x="144780" y="6381833"/>
                  </a:lnTo>
                  <a:lnTo>
                    <a:pt x="144780" y="6526612"/>
                  </a:lnTo>
                  <a:lnTo>
                    <a:pt x="0" y="6526612"/>
                  </a:lnTo>
                  <a:lnTo>
                    <a:pt x="0" y="6381833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6381833"/>
                  </a:lnTo>
                  <a:lnTo>
                    <a:pt x="16153681" y="6381833"/>
                  </a:lnTo>
                  <a:lnTo>
                    <a:pt x="16153681" y="144780"/>
                  </a:lnTo>
                  <a:close/>
                  <a:moveTo>
                    <a:pt x="144780" y="6381833"/>
                  </a:moveTo>
                  <a:lnTo>
                    <a:pt x="16153681" y="6381833"/>
                  </a:lnTo>
                  <a:lnTo>
                    <a:pt x="16153681" y="6526612"/>
                  </a:lnTo>
                  <a:lnTo>
                    <a:pt x="144780" y="6526612"/>
                  </a:lnTo>
                  <a:lnTo>
                    <a:pt x="144780" y="6381833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AutoShape 26" id="26"/>
          <p:cNvSpPr/>
          <p:nvPr/>
        </p:nvSpPr>
        <p:spPr>
          <a:xfrm rot="0">
            <a:off x="1479840" y="2608665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7" id="27"/>
          <p:cNvSpPr/>
          <p:nvPr/>
        </p:nvSpPr>
        <p:spPr>
          <a:xfrm rot="0">
            <a:off x="1479840" y="3042148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8" id="28"/>
          <p:cNvSpPr/>
          <p:nvPr/>
        </p:nvSpPr>
        <p:spPr>
          <a:xfrm rot="0">
            <a:off x="1479840" y="3475630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9" id="29"/>
          <p:cNvSpPr/>
          <p:nvPr/>
        </p:nvSpPr>
        <p:spPr>
          <a:xfrm rot="0">
            <a:off x="1479840" y="3909112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0" id="30"/>
          <p:cNvSpPr/>
          <p:nvPr/>
        </p:nvSpPr>
        <p:spPr>
          <a:xfrm rot="0">
            <a:off x="1479840" y="4342595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1" id="31"/>
          <p:cNvSpPr/>
          <p:nvPr/>
        </p:nvSpPr>
        <p:spPr>
          <a:xfrm rot="0">
            <a:off x="1479840" y="4776077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2" id="32"/>
          <p:cNvSpPr/>
          <p:nvPr/>
        </p:nvSpPr>
        <p:spPr>
          <a:xfrm rot="0">
            <a:off x="1479840" y="5209559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3" id="33"/>
          <p:cNvSpPr/>
          <p:nvPr/>
        </p:nvSpPr>
        <p:spPr>
          <a:xfrm rot="0">
            <a:off x="1479840" y="5643042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4" id="34"/>
          <p:cNvSpPr/>
          <p:nvPr/>
        </p:nvSpPr>
        <p:spPr>
          <a:xfrm rot="0">
            <a:off x="1479840" y="6510006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5" id="35"/>
          <p:cNvSpPr/>
          <p:nvPr/>
        </p:nvSpPr>
        <p:spPr>
          <a:xfrm rot="0">
            <a:off x="1479840" y="6943489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6" id="36"/>
          <p:cNvSpPr/>
          <p:nvPr/>
        </p:nvSpPr>
        <p:spPr>
          <a:xfrm rot="0">
            <a:off x="1479840" y="7376971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7" id="37"/>
          <p:cNvSpPr/>
          <p:nvPr/>
        </p:nvSpPr>
        <p:spPr>
          <a:xfrm rot="0">
            <a:off x="1479840" y="7810453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8" id="38"/>
          <p:cNvSpPr/>
          <p:nvPr/>
        </p:nvSpPr>
        <p:spPr>
          <a:xfrm rot="0">
            <a:off x="1479840" y="8243936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9" id="39"/>
          <p:cNvSpPr/>
          <p:nvPr/>
        </p:nvSpPr>
        <p:spPr>
          <a:xfrm rot="0">
            <a:off x="1479840" y="8677418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0" id="40"/>
          <p:cNvSpPr/>
          <p:nvPr/>
        </p:nvSpPr>
        <p:spPr>
          <a:xfrm rot="0">
            <a:off x="1479840" y="6076524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41" id="41"/>
          <p:cNvSpPr txBox="true"/>
          <p:nvPr/>
        </p:nvSpPr>
        <p:spPr>
          <a:xfrm rot="0">
            <a:off x="453279" y="768730"/>
            <a:ext cx="3463638" cy="4934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009"/>
              </a:lnSpc>
            </a:pPr>
            <a:r>
              <a:rPr lang="en-US" b="true" sz="2864">
                <a:solidFill>
                  <a:srgbClr val="000000"/>
                </a:solidFill>
                <a:latin typeface="Code Pro Bold"/>
                <a:ea typeface="Code Pro Bold"/>
                <a:cs typeface="Code Pro Bold"/>
                <a:sym typeface="Code Pro Bold"/>
              </a:rPr>
              <a:t>КӨБЕЙТУ</a:t>
            </a:r>
          </a:p>
        </p:txBody>
      </p:sp>
      <p:sp>
        <p:nvSpPr>
          <p:cNvPr name="AutoShape 42" id="42"/>
          <p:cNvSpPr/>
          <p:nvPr/>
        </p:nvSpPr>
        <p:spPr>
          <a:xfrm rot="-3069890">
            <a:off x="1453828" y="9437227"/>
            <a:ext cx="606383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43" id="43"/>
          <p:cNvSpPr txBox="true"/>
          <p:nvPr/>
        </p:nvSpPr>
        <p:spPr>
          <a:xfrm rot="0">
            <a:off x="1757020" y="9317665"/>
            <a:ext cx="521446" cy="3637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05"/>
              </a:lnSpc>
            </a:pPr>
            <a:r>
              <a:rPr lang="en-US" sz="2075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15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3931408" y="768730"/>
            <a:ext cx="3175313" cy="4562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729"/>
              </a:lnSpc>
            </a:pPr>
            <a:r>
              <a:rPr lang="en-US" sz="2664">
                <a:solidFill>
                  <a:srgbClr val="000000"/>
                </a:solidFill>
                <a:latin typeface="Halimum"/>
                <a:ea typeface="Halimum"/>
                <a:cs typeface="Halimum"/>
                <a:sym typeface="Halimum"/>
              </a:rPr>
              <a:t>күнделікті жаттығу</a:t>
            </a:r>
          </a:p>
        </p:txBody>
      </p:sp>
      <p:grpSp>
        <p:nvGrpSpPr>
          <p:cNvPr name="Group 45" id="45"/>
          <p:cNvGrpSpPr/>
          <p:nvPr/>
        </p:nvGrpSpPr>
        <p:grpSpPr>
          <a:xfrm rot="0">
            <a:off x="2702394" y="1467353"/>
            <a:ext cx="2117411" cy="7588214"/>
            <a:chOff x="0" y="0"/>
            <a:chExt cx="16298461" cy="58409158"/>
          </a:xfrm>
        </p:grpSpPr>
        <p:sp>
          <p:nvSpPr>
            <p:cNvPr name="Freeform 46" id="46"/>
            <p:cNvSpPr/>
            <p:nvPr/>
          </p:nvSpPr>
          <p:spPr>
            <a:xfrm flipH="false" flipV="false" rot="0">
              <a:off x="72390" y="72390"/>
              <a:ext cx="16153682" cy="58264378"/>
            </a:xfrm>
            <a:custGeom>
              <a:avLst/>
              <a:gdLst/>
              <a:ahLst/>
              <a:cxnLst/>
              <a:rect r="r" b="b" t="t" l="l"/>
              <a:pathLst>
                <a:path h="58264378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58264378"/>
                  </a:lnTo>
                  <a:lnTo>
                    <a:pt x="0" y="582643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16298461" cy="58409160"/>
            </a:xfrm>
            <a:custGeom>
              <a:avLst/>
              <a:gdLst/>
              <a:ahLst/>
              <a:cxnLst/>
              <a:rect r="r" b="b" t="t" l="l"/>
              <a:pathLst>
                <a:path h="58409160" w="16298461">
                  <a:moveTo>
                    <a:pt x="16153681" y="58264375"/>
                  </a:moveTo>
                  <a:lnTo>
                    <a:pt x="16298461" y="58264375"/>
                  </a:lnTo>
                  <a:lnTo>
                    <a:pt x="16298461" y="58409160"/>
                  </a:lnTo>
                  <a:lnTo>
                    <a:pt x="16153681" y="58409160"/>
                  </a:lnTo>
                  <a:lnTo>
                    <a:pt x="16153681" y="58264375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8264375"/>
                  </a:lnTo>
                  <a:lnTo>
                    <a:pt x="0" y="58264375"/>
                  </a:lnTo>
                  <a:lnTo>
                    <a:pt x="0" y="144780"/>
                  </a:lnTo>
                  <a:close/>
                  <a:moveTo>
                    <a:pt x="0" y="58264375"/>
                  </a:moveTo>
                  <a:lnTo>
                    <a:pt x="144780" y="58264375"/>
                  </a:lnTo>
                  <a:lnTo>
                    <a:pt x="144780" y="58409160"/>
                  </a:lnTo>
                  <a:lnTo>
                    <a:pt x="0" y="58409160"/>
                  </a:lnTo>
                  <a:lnTo>
                    <a:pt x="0" y="58264375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58264375"/>
                  </a:lnTo>
                  <a:lnTo>
                    <a:pt x="16153681" y="58264375"/>
                  </a:lnTo>
                  <a:lnTo>
                    <a:pt x="16153681" y="144780"/>
                  </a:lnTo>
                  <a:close/>
                  <a:moveTo>
                    <a:pt x="144780" y="58264375"/>
                  </a:moveTo>
                  <a:lnTo>
                    <a:pt x="16153681" y="58264375"/>
                  </a:lnTo>
                  <a:lnTo>
                    <a:pt x="16153681" y="58409160"/>
                  </a:lnTo>
                  <a:lnTo>
                    <a:pt x="144780" y="58409160"/>
                  </a:lnTo>
                  <a:lnTo>
                    <a:pt x="144780" y="58264375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48" id="48"/>
          <p:cNvGrpSpPr/>
          <p:nvPr/>
        </p:nvGrpSpPr>
        <p:grpSpPr>
          <a:xfrm rot="0">
            <a:off x="2702394" y="1601098"/>
            <a:ext cx="2117411" cy="498926"/>
            <a:chOff x="0" y="0"/>
            <a:chExt cx="1713880" cy="403842"/>
          </a:xfrm>
        </p:grpSpPr>
        <p:sp>
          <p:nvSpPr>
            <p:cNvPr name="Freeform 49" id="49"/>
            <p:cNvSpPr/>
            <p:nvPr/>
          </p:nvSpPr>
          <p:spPr>
            <a:xfrm flipH="false" flipV="false" rot="0">
              <a:off x="0" y="0"/>
              <a:ext cx="1713880" cy="403842"/>
            </a:xfrm>
            <a:custGeom>
              <a:avLst/>
              <a:gdLst/>
              <a:ahLst/>
              <a:cxnLst/>
              <a:rect r="r" b="b" t="t" l="l"/>
              <a:pathLst>
                <a:path h="403842" w="1713880">
                  <a:moveTo>
                    <a:pt x="0" y="0"/>
                  </a:moveTo>
                  <a:lnTo>
                    <a:pt x="1713880" y="0"/>
                  </a:lnTo>
                  <a:lnTo>
                    <a:pt x="1713880" y="403842"/>
                  </a:lnTo>
                  <a:lnTo>
                    <a:pt x="0" y="403842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50" id="50"/>
          <p:cNvSpPr txBox="true"/>
          <p:nvPr/>
        </p:nvSpPr>
        <p:spPr>
          <a:xfrm rot="0">
            <a:off x="2890910" y="1679710"/>
            <a:ext cx="1740380" cy="287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80"/>
              </a:lnSpc>
            </a:pPr>
            <a:r>
              <a:rPr lang="en-US" b="true" sz="1700">
                <a:solidFill>
                  <a:srgbClr val="FFFFFF"/>
                </a:solidFill>
                <a:latin typeface="Code Pro Bold"/>
                <a:ea typeface="Code Pro Bold"/>
                <a:cs typeface="Code Pro Bold"/>
                <a:sym typeface="Code Pro Bold"/>
              </a:rPr>
              <a:t>TUESDAY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2857817" y="2702188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11 x 11 = 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2857817" y="3134964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x 2 =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2857817" y="3567741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x 3 = 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2857817" y="4000517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7 x 4 = 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2857817" y="4433294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12 x 4 = 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2857817" y="4866070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7 x 6 = 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2857817" y="5298847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x 5 = 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2857817" y="5731623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x 8 = 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2857817" y="6164400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5 x 5 = 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2857817" y="6597176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x 1 = </a:t>
            </a:r>
          </a:p>
        </p:txBody>
      </p:sp>
      <p:sp>
        <p:nvSpPr>
          <p:cNvPr name="TextBox 61" id="61"/>
          <p:cNvSpPr txBox="true"/>
          <p:nvPr/>
        </p:nvSpPr>
        <p:spPr>
          <a:xfrm rot="0">
            <a:off x="2857817" y="7029953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3 x 4 = </a:t>
            </a:r>
          </a:p>
        </p:txBody>
      </p:sp>
      <p:sp>
        <p:nvSpPr>
          <p:cNvPr name="TextBox 62" id="62"/>
          <p:cNvSpPr txBox="true"/>
          <p:nvPr/>
        </p:nvSpPr>
        <p:spPr>
          <a:xfrm rot="0">
            <a:off x="2857817" y="2269412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12 x 1 =  </a:t>
            </a:r>
          </a:p>
        </p:txBody>
      </p:sp>
      <p:sp>
        <p:nvSpPr>
          <p:cNvPr name="TextBox 63" id="63"/>
          <p:cNvSpPr txBox="true"/>
          <p:nvPr/>
        </p:nvSpPr>
        <p:spPr>
          <a:xfrm rot="0">
            <a:off x="2857817" y="8328282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x 8 = 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2857817" y="7895506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x 12 = 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2857817" y="7462729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x 6 = </a:t>
            </a:r>
          </a:p>
        </p:txBody>
      </p:sp>
      <p:grpSp>
        <p:nvGrpSpPr>
          <p:cNvPr name="Group 66" id="66"/>
          <p:cNvGrpSpPr/>
          <p:nvPr/>
        </p:nvGrpSpPr>
        <p:grpSpPr>
          <a:xfrm rot="0">
            <a:off x="2702394" y="9018216"/>
            <a:ext cx="2117411" cy="847904"/>
            <a:chOff x="0" y="0"/>
            <a:chExt cx="16298461" cy="6526612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72390" y="72390"/>
              <a:ext cx="16153682" cy="6381833"/>
            </a:xfrm>
            <a:custGeom>
              <a:avLst/>
              <a:gdLst/>
              <a:ahLst/>
              <a:cxnLst/>
              <a:rect r="r" b="b" t="t" l="l"/>
              <a:pathLst>
                <a:path h="6381833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6381833"/>
                  </a:lnTo>
                  <a:lnTo>
                    <a:pt x="0" y="63818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68" id="68"/>
            <p:cNvSpPr/>
            <p:nvPr/>
          </p:nvSpPr>
          <p:spPr>
            <a:xfrm flipH="false" flipV="false" rot="0">
              <a:off x="0" y="0"/>
              <a:ext cx="16298461" cy="6526612"/>
            </a:xfrm>
            <a:custGeom>
              <a:avLst/>
              <a:gdLst/>
              <a:ahLst/>
              <a:cxnLst/>
              <a:rect r="r" b="b" t="t" l="l"/>
              <a:pathLst>
                <a:path h="6526612" w="16298461">
                  <a:moveTo>
                    <a:pt x="16153681" y="6381833"/>
                  </a:moveTo>
                  <a:lnTo>
                    <a:pt x="16298461" y="6381833"/>
                  </a:lnTo>
                  <a:lnTo>
                    <a:pt x="16298461" y="6526612"/>
                  </a:lnTo>
                  <a:lnTo>
                    <a:pt x="16153681" y="6526612"/>
                  </a:lnTo>
                  <a:lnTo>
                    <a:pt x="16153681" y="638183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6381833"/>
                  </a:lnTo>
                  <a:lnTo>
                    <a:pt x="0" y="6381833"/>
                  </a:lnTo>
                  <a:lnTo>
                    <a:pt x="0" y="144780"/>
                  </a:lnTo>
                  <a:close/>
                  <a:moveTo>
                    <a:pt x="0" y="6381833"/>
                  </a:moveTo>
                  <a:lnTo>
                    <a:pt x="144780" y="6381833"/>
                  </a:lnTo>
                  <a:lnTo>
                    <a:pt x="144780" y="6526612"/>
                  </a:lnTo>
                  <a:lnTo>
                    <a:pt x="0" y="6526612"/>
                  </a:lnTo>
                  <a:lnTo>
                    <a:pt x="0" y="6381833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6381833"/>
                  </a:lnTo>
                  <a:lnTo>
                    <a:pt x="16153681" y="6381833"/>
                  </a:lnTo>
                  <a:lnTo>
                    <a:pt x="16153681" y="144780"/>
                  </a:lnTo>
                  <a:close/>
                  <a:moveTo>
                    <a:pt x="144780" y="6381833"/>
                  </a:moveTo>
                  <a:lnTo>
                    <a:pt x="16153681" y="6381833"/>
                  </a:lnTo>
                  <a:lnTo>
                    <a:pt x="16153681" y="6526612"/>
                  </a:lnTo>
                  <a:lnTo>
                    <a:pt x="144780" y="6526612"/>
                  </a:lnTo>
                  <a:lnTo>
                    <a:pt x="144780" y="6381833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AutoShape 69" id="69"/>
          <p:cNvSpPr/>
          <p:nvPr/>
        </p:nvSpPr>
        <p:spPr>
          <a:xfrm rot="0">
            <a:off x="3728954" y="2608665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0" id="70"/>
          <p:cNvSpPr/>
          <p:nvPr/>
        </p:nvSpPr>
        <p:spPr>
          <a:xfrm rot="0">
            <a:off x="3728954" y="3042148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1" id="71"/>
          <p:cNvSpPr/>
          <p:nvPr/>
        </p:nvSpPr>
        <p:spPr>
          <a:xfrm rot="0">
            <a:off x="3728954" y="3475630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2" id="72"/>
          <p:cNvSpPr/>
          <p:nvPr/>
        </p:nvSpPr>
        <p:spPr>
          <a:xfrm rot="0">
            <a:off x="3728954" y="3909112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3" id="73"/>
          <p:cNvSpPr/>
          <p:nvPr/>
        </p:nvSpPr>
        <p:spPr>
          <a:xfrm rot="0">
            <a:off x="3728954" y="4342595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4" id="74"/>
          <p:cNvSpPr/>
          <p:nvPr/>
        </p:nvSpPr>
        <p:spPr>
          <a:xfrm rot="0">
            <a:off x="3728954" y="4776077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5" id="75"/>
          <p:cNvSpPr/>
          <p:nvPr/>
        </p:nvSpPr>
        <p:spPr>
          <a:xfrm rot="0">
            <a:off x="3728954" y="5209559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6" id="76"/>
          <p:cNvSpPr/>
          <p:nvPr/>
        </p:nvSpPr>
        <p:spPr>
          <a:xfrm rot="0">
            <a:off x="3728954" y="5643042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7" id="77"/>
          <p:cNvSpPr/>
          <p:nvPr/>
        </p:nvSpPr>
        <p:spPr>
          <a:xfrm rot="0">
            <a:off x="3728954" y="6510006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8" id="78"/>
          <p:cNvSpPr/>
          <p:nvPr/>
        </p:nvSpPr>
        <p:spPr>
          <a:xfrm rot="0">
            <a:off x="3728954" y="6943489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9" id="79"/>
          <p:cNvSpPr/>
          <p:nvPr/>
        </p:nvSpPr>
        <p:spPr>
          <a:xfrm rot="0">
            <a:off x="3728954" y="7376971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0" id="80"/>
          <p:cNvSpPr/>
          <p:nvPr/>
        </p:nvSpPr>
        <p:spPr>
          <a:xfrm rot="0">
            <a:off x="3728954" y="7810453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1" id="81"/>
          <p:cNvSpPr/>
          <p:nvPr/>
        </p:nvSpPr>
        <p:spPr>
          <a:xfrm rot="0">
            <a:off x="3728954" y="8243936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2" id="82"/>
          <p:cNvSpPr/>
          <p:nvPr/>
        </p:nvSpPr>
        <p:spPr>
          <a:xfrm rot="0">
            <a:off x="3728954" y="8677418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3" id="83"/>
          <p:cNvSpPr/>
          <p:nvPr/>
        </p:nvSpPr>
        <p:spPr>
          <a:xfrm rot="0">
            <a:off x="3728954" y="6076524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4" id="84"/>
          <p:cNvSpPr/>
          <p:nvPr/>
        </p:nvSpPr>
        <p:spPr>
          <a:xfrm rot="-3069890">
            <a:off x="3702943" y="9437227"/>
            <a:ext cx="606383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5" id="85"/>
          <p:cNvSpPr txBox="true"/>
          <p:nvPr/>
        </p:nvSpPr>
        <p:spPr>
          <a:xfrm rot="0">
            <a:off x="4006135" y="9317665"/>
            <a:ext cx="521446" cy="3637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05"/>
              </a:lnSpc>
            </a:pPr>
            <a:r>
              <a:rPr lang="en-US" sz="2075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15</a:t>
            </a:r>
          </a:p>
        </p:txBody>
      </p:sp>
      <p:grpSp>
        <p:nvGrpSpPr>
          <p:cNvPr name="Group 86" id="86"/>
          <p:cNvGrpSpPr/>
          <p:nvPr/>
        </p:nvGrpSpPr>
        <p:grpSpPr>
          <a:xfrm rot="0">
            <a:off x="4989309" y="1467353"/>
            <a:ext cx="2117411" cy="7588214"/>
            <a:chOff x="0" y="0"/>
            <a:chExt cx="16298461" cy="58409158"/>
          </a:xfrm>
        </p:grpSpPr>
        <p:sp>
          <p:nvSpPr>
            <p:cNvPr name="Freeform 87" id="87"/>
            <p:cNvSpPr/>
            <p:nvPr/>
          </p:nvSpPr>
          <p:spPr>
            <a:xfrm flipH="false" flipV="false" rot="0">
              <a:off x="72390" y="72390"/>
              <a:ext cx="16153682" cy="58264378"/>
            </a:xfrm>
            <a:custGeom>
              <a:avLst/>
              <a:gdLst/>
              <a:ahLst/>
              <a:cxnLst/>
              <a:rect r="r" b="b" t="t" l="l"/>
              <a:pathLst>
                <a:path h="58264378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58264378"/>
                  </a:lnTo>
                  <a:lnTo>
                    <a:pt x="0" y="582643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88" id="88"/>
            <p:cNvSpPr/>
            <p:nvPr/>
          </p:nvSpPr>
          <p:spPr>
            <a:xfrm flipH="false" flipV="false" rot="0">
              <a:off x="0" y="0"/>
              <a:ext cx="16298461" cy="58409160"/>
            </a:xfrm>
            <a:custGeom>
              <a:avLst/>
              <a:gdLst/>
              <a:ahLst/>
              <a:cxnLst/>
              <a:rect r="r" b="b" t="t" l="l"/>
              <a:pathLst>
                <a:path h="58409160" w="16298461">
                  <a:moveTo>
                    <a:pt x="16153681" y="58264375"/>
                  </a:moveTo>
                  <a:lnTo>
                    <a:pt x="16298461" y="58264375"/>
                  </a:lnTo>
                  <a:lnTo>
                    <a:pt x="16298461" y="58409160"/>
                  </a:lnTo>
                  <a:lnTo>
                    <a:pt x="16153681" y="58409160"/>
                  </a:lnTo>
                  <a:lnTo>
                    <a:pt x="16153681" y="58264375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8264375"/>
                  </a:lnTo>
                  <a:lnTo>
                    <a:pt x="0" y="58264375"/>
                  </a:lnTo>
                  <a:lnTo>
                    <a:pt x="0" y="144780"/>
                  </a:lnTo>
                  <a:close/>
                  <a:moveTo>
                    <a:pt x="0" y="58264375"/>
                  </a:moveTo>
                  <a:lnTo>
                    <a:pt x="144780" y="58264375"/>
                  </a:lnTo>
                  <a:lnTo>
                    <a:pt x="144780" y="58409160"/>
                  </a:lnTo>
                  <a:lnTo>
                    <a:pt x="0" y="58409160"/>
                  </a:lnTo>
                  <a:lnTo>
                    <a:pt x="0" y="58264375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58264375"/>
                  </a:lnTo>
                  <a:lnTo>
                    <a:pt x="16153681" y="58264375"/>
                  </a:lnTo>
                  <a:lnTo>
                    <a:pt x="16153681" y="144780"/>
                  </a:lnTo>
                  <a:close/>
                  <a:moveTo>
                    <a:pt x="144780" y="58264375"/>
                  </a:moveTo>
                  <a:lnTo>
                    <a:pt x="16153681" y="58264375"/>
                  </a:lnTo>
                  <a:lnTo>
                    <a:pt x="16153681" y="58409160"/>
                  </a:lnTo>
                  <a:lnTo>
                    <a:pt x="144780" y="58409160"/>
                  </a:lnTo>
                  <a:lnTo>
                    <a:pt x="144780" y="58264375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89" id="89"/>
          <p:cNvGrpSpPr/>
          <p:nvPr/>
        </p:nvGrpSpPr>
        <p:grpSpPr>
          <a:xfrm rot="0">
            <a:off x="4989309" y="1601098"/>
            <a:ext cx="2117411" cy="498926"/>
            <a:chOff x="0" y="0"/>
            <a:chExt cx="1713880" cy="403842"/>
          </a:xfrm>
        </p:grpSpPr>
        <p:sp>
          <p:nvSpPr>
            <p:cNvPr name="Freeform 90" id="90"/>
            <p:cNvSpPr/>
            <p:nvPr/>
          </p:nvSpPr>
          <p:spPr>
            <a:xfrm flipH="false" flipV="false" rot="0">
              <a:off x="0" y="0"/>
              <a:ext cx="1713880" cy="403842"/>
            </a:xfrm>
            <a:custGeom>
              <a:avLst/>
              <a:gdLst/>
              <a:ahLst/>
              <a:cxnLst/>
              <a:rect r="r" b="b" t="t" l="l"/>
              <a:pathLst>
                <a:path h="403842" w="1713880">
                  <a:moveTo>
                    <a:pt x="0" y="0"/>
                  </a:moveTo>
                  <a:lnTo>
                    <a:pt x="1713880" y="0"/>
                  </a:lnTo>
                  <a:lnTo>
                    <a:pt x="1713880" y="403842"/>
                  </a:lnTo>
                  <a:lnTo>
                    <a:pt x="0" y="403842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91" id="91"/>
          <p:cNvSpPr txBox="true"/>
          <p:nvPr/>
        </p:nvSpPr>
        <p:spPr>
          <a:xfrm rot="0">
            <a:off x="5177825" y="1679710"/>
            <a:ext cx="1740380" cy="287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80"/>
              </a:lnSpc>
            </a:pPr>
            <a:r>
              <a:rPr lang="en-US" b="true" sz="1700">
                <a:solidFill>
                  <a:srgbClr val="FFFFFF"/>
                </a:solidFill>
                <a:latin typeface="Code Pro Bold"/>
                <a:ea typeface="Code Pro Bold"/>
                <a:cs typeface="Code Pro Bold"/>
                <a:sym typeface="Code Pro Bold"/>
              </a:rPr>
              <a:t>WEDNESDAY</a:t>
            </a:r>
          </a:p>
        </p:txBody>
      </p:sp>
      <p:sp>
        <p:nvSpPr>
          <p:cNvPr name="TextBox 92" id="92"/>
          <p:cNvSpPr txBox="true"/>
          <p:nvPr/>
        </p:nvSpPr>
        <p:spPr>
          <a:xfrm rot="0">
            <a:off x="5144732" y="2702188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x 1 = </a:t>
            </a:r>
          </a:p>
        </p:txBody>
      </p:sp>
      <p:sp>
        <p:nvSpPr>
          <p:cNvPr name="TextBox 93" id="93"/>
          <p:cNvSpPr txBox="true"/>
          <p:nvPr/>
        </p:nvSpPr>
        <p:spPr>
          <a:xfrm rot="0">
            <a:off x="5144732" y="3134964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x 12 =</a:t>
            </a:r>
          </a:p>
        </p:txBody>
      </p:sp>
      <p:sp>
        <p:nvSpPr>
          <p:cNvPr name="TextBox 94" id="94"/>
          <p:cNvSpPr txBox="true"/>
          <p:nvPr/>
        </p:nvSpPr>
        <p:spPr>
          <a:xfrm rot="0">
            <a:off x="5144732" y="3567741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x 3 = </a:t>
            </a:r>
          </a:p>
        </p:txBody>
      </p:sp>
      <p:sp>
        <p:nvSpPr>
          <p:cNvPr name="TextBox 95" id="95"/>
          <p:cNvSpPr txBox="true"/>
          <p:nvPr/>
        </p:nvSpPr>
        <p:spPr>
          <a:xfrm rot="0">
            <a:off x="5144732" y="4000517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x 8 = </a:t>
            </a:r>
          </a:p>
        </p:txBody>
      </p:sp>
      <p:sp>
        <p:nvSpPr>
          <p:cNvPr name="TextBox 96" id="96"/>
          <p:cNvSpPr txBox="true"/>
          <p:nvPr/>
        </p:nvSpPr>
        <p:spPr>
          <a:xfrm rot="0">
            <a:off x="5144732" y="4433294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x 5 = </a:t>
            </a:r>
          </a:p>
        </p:txBody>
      </p:sp>
      <p:sp>
        <p:nvSpPr>
          <p:cNvPr name="TextBox 97" id="97"/>
          <p:cNvSpPr txBox="true"/>
          <p:nvPr/>
        </p:nvSpPr>
        <p:spPr>
          <a:xfrm rot="0">
            <a:off x="5144732" y="4866070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x 6 = </a:t>
            </a:r>
          </a:p>
        </p:txBody>
      </p:sp>
      <p:sp>
        <p:nvSpPr>
          <p:cNvPr name="TextBox 98" id="98"/>
          <p:cNvSpPr txBox="true"/>
          <p:nvPr/>
        </p:nvSpPr>
        <p:spPr>
          <a:xfrm rot="0">
            <a:off x="5144732" y="5298847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7 x 7 = </a:t>
            </a:r>
          </a:p>
        </p:txBody>
      </p:sp>
      <p:sp>
        <p:nvSpPr>
          <p:cNvPr name="TextBox 99" id="99"/>
          <p:cNvSpPr txBox="true"/>
          <p:nvPr/>
        </p:nvSpPr>
        <p:spPr>
          <a:xfrm rot="0">
            <a:off x="5144732" y="5731623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12 x 5 = </a:t>
            </a:r>
          </a:p>
        </p:txBody>
      </p:sp>
      <p:sp>
        <p:nvSpPr>
          <p:cNvPr name="TextBox 100" id="100"/>
          <p:cNvSpPr txBox="true"/>
          <p:nvPr/>
        </p:nvSpPr>
        <p:spPr>
          <a:xfrm rot="0">
            <a:off x="5144732" y="6164400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11 x 8 = </a:t>
            </a:r>
          </a:p>
        </p:txBody>
      </p:sp>
      <p:sp>
        <p:nvSpPr>
          <p:cNvPr name="TextBox 101" id="101"/>
          <p:cNvSpPr txBox="true"/>
          <p:nvPr/>
        </p:nvSpPr>
        <p:spPr>
          <a:xfrm rot="0">
            <a:off x="5144732" y="6597176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x 10 = </a:t>
            </a:r>
          </a:p>
        </p:txBody>
      </p:sp>
      <p:sp>
        <p:nvSpPr>
          <p:cNvPr name="TextBox 102" id="102"/>
          <p:cNvSpPr txBox="true"/>
          <p:nvPr/>
        </p:nvSpPr>
        <p:spPr>
          <a:xfrm rot="0">
            <a:off x="5144732" y="7029953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12 x 2 = </a:t>
            </a:r>
          </a:p>
        </p:txBody>
      </p:sp>
      <p:sp>
        <p:nvSpPr>
          <p:cNvPr name="TextBox 103" id="103"/>
          <p:cNvSpPr txBox="true"/>
          <p:nvPr/>
        </p:nvSpPr>
        <p:spPr>
          <a:xfrm rot="0">
            <a:off x="5144732" y="2269412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5 x 6 =  </a:t>
            </a:r>
          </a:p>
        </p:txBody>
      </p:sp>
      <p:sp>
        <p:nvSpPr>
          <p:cNvPr name="TextBox 104" id="104"/>
          <p:cNvSpPr txBox="true"/>
          <p:nvPr/>
        </p:nvSpPr>
        <p:spPr>
          <a:xfrm rot="0">
            <a:off x="5144732" y="8328282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11 x 12 = </a:t>
            </a:r>
          </a:p>
        </p:txBody>
      </p:sp>
      <p:sp>
        <p:nvSpPr>
          <p:cNvPr name="TextBox 105" id="105"/>
          <p:cNvSpPr txBox="true"/>
          <p:nvPr/>
        </p:nvSpPr>
        <p:spPr>
          <a:xfrm rot="0">
            <a:off x="5144732" y="7895506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x 9 = </a:t>
            </a:r>
          </a:p>
        </p:txBody>
      </p:sp>
      <p:sp>
        <p:nvSpPr>
          <p:cNvPr name="TextBox 106" id="106"/>
          <p:cNvSpPr txBox="true"/>
          <p:nvPr/>
        </p:nvSpPr>
        <p:spPr>
          <a:xfrm rot="0">
            <a:off x="5144732" y="7462729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5 x 9 = </a:t>
            </a:r>
          </a:p>
        </p:txBody>
      </p:sp>
      <p:grpSp>
        <p:nvGrpSpPr>
          <p:cNvPr name="Group 107" id="107"/>
          <p:cNvGrpSpPr/>
          <p:nvPr/>
        </p:nvGrpSpPr>
        <p:grpSpPr>
          <a:xfrm rot="0">
            <a:off x="4989309" y="9018216"/>
            <a:ext cx="2117411" cy="847904"/>
            <a:chOff x="0" y="0"/>
            <a:chExt cx="16298461" cy="6526612"/>
          </a:xfrm>
        </p:grpSpPr>
        <p:sp>
          <p:nvSpPr>
            <p:cNvPr name="Freeform 108" id="108"/>
            <p:cNvSpPr/>
            <p:nvPr/>
          </p:nvSpPr>
          <p:spPr>
            <a:xfrm flipH="false" flipV="false" rot="0">
              <a:off x="72390" y="72390"/>
              <a:ext cx="16153682" cy="6381833"/>
            </a:xfrm>
            <a:custGeom>
              <a:avLst/>
              <a:gdLst/>
              <a:ahLst/>
              <a:cxnLst/>
              <a:rect r="r" b="b" t="t" l="l"/>
              <a:pathLst>
                <a:path h="6381833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6381833"/>
                  </a:lnTo>
                  <a:lnTo>
                    <a:pt x="0" y="63818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09" id="109"/>
            <p:cNvSpPr/>
            <p:nvPr/>
          </p:nvSpPr>
          <p:spPr>
            <a:xfrm flipH="false" flipV="false" rot="0">
              <a:off x="0" y="0"/>
              <a:ext cx="16298461" cy="6526612"/>
            </a:xfrm>
            <a:custGeom>
              <a:avLst/>
              <a:gdLst/>
              <a:ahLst/>
              <a:cxnLst/>
              <a:rect r="r" b="b" t="t" l="l"/>
              <a:pathLst>
                <a:path h="6526612" w="16298461">
                  <a:moveTo>
                    <a:pt x="16153681" y="6381833"/>
                  </a:moveTo>
                  <a:lnTo>
                    <a:pt x="16298461" y="6381833"/>
                  </a:lnTo>
                  <a:lnTo>
                    <a:pt x="16298461" y="6526612"/>
                  </a:lnTo>
                  <a:lnTo>
                    <a:pt x="16153681" y="6526612"/>
                  </a:lnTo>
                  <a:lnTo>
                    <a:pt x="16153681" y="638183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6381833"/>
                  </a:lnTo>
                  <a:lnTo>
                    <a:pt x="0" y="6381833"/>
                  </a:lnTo>
                  <a:lnTo>
                    <a:pt x="0" y="144780"/>
                  </a:lnTo>
                  <a:close/>
                  <a:moveTo>
                    <a:pt x="0" y="6381833"/>
                  </a:moveTo>
                  <a:lnTo>
                    <a:pt x="144780" y="6381833"/>
                  </a:lnTo>
                  <a:lnTo>
                    <a:pt x="144780" y="6526612"/>
                  </a:lnTo>
                  <a:lnTo>
                    <a:pt x="0" y="6526612"/>
                  </a:lnTo>
                  <a:lnTo>
                    <a:pt x="0" y="6381833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6381833"/>
                  </a:lnTo>
                  <a:lnTo>
                    <a:pt x="16153681" y="6381833"/>
                  </a:lnTo>
                  <a:lnTo>
                    <a:pt x="16153681" y="144780"/>
                  </a:lnTo>
                  <a:close/>
                  <a:moveTo>
                    <a:pt x="144780" y="6381833"/>
                  </a:moveTo>
                  <a:lnTo>
                    <a:pt x="16153681" y="6381833"/>
                  </a:lnTo>
                  <a:lnTo>
                    <a:pt x="16153681" y="6526612"/>
                  </a:lnTo>
                  <a:lnTo>
                    <a:pt x="144780" y="6526612"/>
                  </a:lnTo>
                  <a:lnTo>
                    <a:pt x="144780" y="6381833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AutoShape 110" id="110"/>
          <p:cNvSpPr/>
          <p:nvPr/>
        </p:nvSpPr>
        <p:spPr>
          <a:xfrm rot="0">
            <a:off x="6015869" y="2608665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1" id="111"/>
          <p:cNvSpPr/>
          <p:nvPr/>
        </p:nvSpPr>
        <p:spPr>
          <a:xfrm rot="0">
            <a:off x="6015869" y="3042148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2" id="112"/>
          <p:cNvSpPr/>
          <p:nvPr/>
        </p:nvSpPr>
        <p:spPr>
          <a:xfrm rot="0">
            <a:off x="6015869" y="3475630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3" id="113"/>
          <p:cNvSpPr/>
          <p:nvPr/>
        </p:nvSpPr>
        <p:spPr>
          <a:xfrm rot="0">
            <a:off x="6015869" y="3909112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4" id="114"/>
          <p:cNvSpPr/>
          <p:nvPr/>
        </p:nvSpPr>
        <p:spPr>
          <a:xfrm rot="0">
            <a:off x="6015869" y="4342595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5" id="115"/>
          <p:cNvSpPr/>
          <p:nvPr/>
        </p:nvSpPr>
        <p:spPr>
          <a:xfrm rot="0">
            <a:off x="6015869" y="4776077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6" id="116"/>
          <p:cNvSpPr/>
          <p:nvPr/>
        </p:nvSpPr>
        <p:spPr>
          <a:xfrm rot="0">
            <a:off x="6015869" y="5209559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7" id="117"/>
          <p:cNvSpPr/>
          <p:nvPr/>
        </p:nvSpPr>
        <p:spPr>
          <a:xfrm rot="0">
            <a:off x="6015869" y="5643042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8" id="118"/>
          <p:cNvSpPr/>
          <p:nvPr/>
        </p:nvSpPr>
        <p:spPr>
          <a:xfrm rot="0">
            <a:off x="6015869" y="6510006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9" id="119"/>
          <p:cNvSpPr/>
          <p:nvPr/>
        </p:nvSpPr>
        <p:spPr>
          <a:xfrm rot="0">
            <a:off x="6015869" y="6943489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0" id="120"/>
          <p:cNvSpPr/>
          <p:nvPr/>
        </p:nvSpPr>
        <p:spPr>
          <a:xfrm rot="0">
            <a:off x="6015869" y="7376971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1" id="121"/>
          <p:cNvSpPr/>
          <p:nvPr/>
        </p:nvSpPr>
        <p:spPr>
          <a:xfrm rot="0">
            <a:off x="6015869" y="7810453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2" id="122"/>
          <p:cNvSpPr/>
          <p:nvPr/>
        </p:nvSpPr>
        <p:spPr>
          <a:xfrm rot="0">
            <a:off x="6015869" y="8243936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3" id="123"/>
          <p:cNvSpPr/>
          <p:nvPr/>
        </p:nvSpPr>
        <p:spPr>
          <a:xfrm rot="0">
            <a:off x="6015869" y="8677418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4" id="124"/>
          <p:cNvSpPr/>
          <p:nvPr/>
        </p:nvSpPr>
        <p:spPr>
          <a:xfrm rot="0">
            <a:off x="6015869" y="6076524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5" id="125"/>
          <p:cNvSpPr/>
          <p:nvPr/>
        </p:nvSpPr>
        <p:spPr>
          <a:xfrm rot="-3069890">
            <a:off x="5989858" y="9437227"/>
            <a:ext cx="606383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26" id="126"/>
          <p:cNvSpPr txBox="true"/>
          <p:nvPr/>
        </p:nvSpPr>
        <p:spPr>
          <a:xfrm rot="0">
            <a:off x="6293050" y="9317665"/>
            <a:ext cx="521446" cy="3637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05"/>
              </a:lnSpc>
            </a:pPr>
            <a:r>
              <a:rPr lang="en-US" sz="2075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15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53279" y="1467353"/>
            <a:ext cx="2117411" cy="7588214"/>
            <a:chOff x="0" y="0"/>
            <a:chExt cx="16298461" cy="58409158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72390" y="72390"/>
              <a:ext cx="16153682" cy="58264378"/>
            </a:xfrm>
            <a:custGeom>
              <a:avLst/>
              <a:gdLst/>
              <a:ahLst/>
              <a:cxnLst/>
              <a:rect r="r" b="b" t="t" l="l"/>
              <a:pathLst>
                <a:path h="58264378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58264378"/>
                  </a:lnTo>
                  <a:lnTo>
                    <a:pt x="0" y="582643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6298461" cy="58409160"/>
            </a:xfrm>
            <a:custGeom>
              <a:avLst/>
              <a:gdLst/>
              <a:ahLst/>
              <a:cxnLst/>
              <a:rect r="r" b="b" t="t" l="l"/>
              <a:pathLst>
                <a:path h="58409160" w="16298461">
                  <a:moveTo>
                    <a:pt x="16153681" y="58264375"/>
                  </a:moveTo>
                  <a:lnTo>
                    <a:pt x="16298461" y="58264375"/>
                  </a:lnTo>
                  <a:lnTo>
                    <a:pt x="16298461" y="58409160"/>
                  </a:lnTo>
                  <a:lnTo>
                    <a:pt x="16153681" y="58409160"/>
                  </a:lnTo>
                  <a:lnTo>
                    <a:pt x="16153681" y="58264375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8264375"/>
                  </a:lnTo>
                  <a:lnTo>
                    <a:pt x="0" y="58264375"/>
                  </a:lnTo>
                  <a:lnTo>
                    <a:pt x="0" y="144780"/>
                  </a:lnTo>
                  <a:close/>
                  <a:moveTo>
                    <a:pt x="0" y="58264375"/>
                  </a:moveTo>
                  <a:lnTo>
                    <a:pt x="144780" y="58264375"/>
                  </a:lnTo>
                  <a:lnTo>
                    <a:pt x="144780" y="58409160"/>
                  </a:lnTo>
                  <a:lnTo>
                    <a:pt x="0" y="58409160"/>
                  </a:lnTo>
                  <a:lnTo>
                    <a:pt x="0" y="58264375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58264375"/>
                  </a:lnTo>
                  <a:lnTo>
                    <a:pt x="16153681" y="58264375"/>
                  </a:lnTo>
                  <a:lnTo>
                    <a:pt x="16153681" y="144780"/>
                  </a:lnTo>
                  <a:close/>
                  <a:moveTo>
                    <a:pt x="144780" y="58264375"/>
                  </a:moveTo>
                  <a:lnTo>
                    <a:pt x="16153681" y="58264375"/>
                  </a:lnTo>
                  <a:lnTo>
                    <a:pt x="16153681" y="58409160"/>
                  </a:lnTo>
                  <a:lnTo>
                    <a:pt x="144780" y="58409160"/>
                  </a:lnTo>
                  <a:lnTo>
                    <a:pt x="144780" y="58264375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" id="5"/>
          <p:cNvGrpSpPr/>
          <p:nvPr/>
        </p:nvGrpSpPr>
        <p:grpSpPr>
          <a:xfrm rot="0">
            <a:off x="453279" y="1601098"/>
            <a:ext cx="2117411" cy="498926"/>
            <a:chOff x="0" y="0"/>
            <a:chExt cx="1713880" cy="403842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1713880" cy="403842"/>
            </a:xfrm>
            <a:custGeom>
              <a:avLst/>
              <a:gdLst/>
              <a:ahLst/>
              <a:cxnLst/>
              <a:rect r="r" b="b" t="t" l="l"/>
              <a:pathLst>
                <a:path h="403842" w="1713880">
                  <a:moveTo>
                    <a:pt x="0" y="0"/>
                  </a:moveTo>
                  <a:lnTo>
                    <a:pt x="1713880" y="0"/>
                  </a:lnTo>
                  <a:lnTo>
                    <a:pt x="1713880" y="403842"/>
                  </a:lnTo>
                  <a:lnTo>
                    <a:pt x="0" y="403842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7" id="7"/>
          <p:cNvSpPr txBox="true"/>
          <p:nvPr/>
        </p:nvSpPr>
        <p:spPr>
          <a:xfrm rot="0">
            <a:off x="641795" y="1679710"/>
            <a:ext cx="1740380" cy="287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80"/>
              </a:lnSpc>
            </a:pPr>
            <a:r>
              <a:rPr lang="en-US" b="true" sz="1700">
                <a:solidFill>
                  <a:srgbClr val="FFFFFF"/>
                </a:solidFill>
                <a:latin typeface="Code Pro Bold"/>
                <a:ea typeface="Code Pro Bold"/>
                <a:cs typeface="Code Pro Bold"/>
                <a:sym typeface="Code Pro Bold"/>
              </a:rPr>
              <a:t>THURSDAY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608702" y="2702188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x 5 = 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608702" y="3134964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x 3 =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608702" y="3567741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7 x 7 = 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608702" y="4000517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12 x 4 = 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608702" y="4433294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12 x 3 = 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608702" y="4866070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x 8 = 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608702" y="5298847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3 x 2 = 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608702" y="5731623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x 8 = 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608702" y="6164400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x 7 = 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608702" y="6597176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x 10 = 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608702" y="7029953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x 11 = 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608702" y="2269412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x 2 =  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608702" y="8328282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x 12 = 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608702" y="7895506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x 6 = 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608702" y="7462729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5 x 6 = </a:t>
            </a:r>
          </a:p>
        </p:txBody>
      </p:sp>
      <p:grpSp>
        <p:nvGrpSpPr>
          <p:cNvPr name="Group 23" id="23"/>
          <p:cNvGrpSpPr/>
          <p:nvPr/>
        </p:nvGrpSpPr>
        <p:grpSpPr>
          <a:xfrm rot="0">
            <a:off x="453279" y="9018216"/>
            <a:ext cx="2117411" cy="847904"/>
            <a:chOff x="0" y="0"/>
            <a:chExt cx="16298461" cy="6526612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72390" y="72390"/>
              <a:ext cx="16153682" cy="6381833"/>
            </a:xfrm>
            <a:custGeom>
              <a:avLst/>
              <a:gdLst/>
              <a:ahLst/>
              <a:cxnLst/>
              <a:rect r="r" b="b" t="t" l="l"/>
              <a:pathLst>
                <a:path h="6381833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6381833"/>
                  </a:lnTo>
                  <a:lnTo>
                    <a:pt x="0" y="63818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16298461" cy="6526612"/>
            </a:xfrm>
            <a:custGeom>
              <a:avLst/>
              <a:gdLst/>
              <a:ahLst/>
              <a:cxnLst/>
              <a:rect r="r" b="b" t="t" l="l"/>
              <a:pathLst>
                <a:path h="6526612" w="16298461">
                  <a:moveTo>
                    <a:pt x="16153681" y="6381833"/>
                  </a:moveTo>
                  <a:lnTo>
                    <a:pt x="16298461" y="6381833"/>
                  </a:lnTo>
                  <a:lnTo>
                    <a:pt x="16298461" y="6526612"/>
                  </a:lnTo>
                  <a:lnTo>
                    <a:pt x="16153681" y="6526612"/>
                  </a:lnTo>
                  <a:lnTo>
                    <a:pt x="16153681" y="638183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6381833"/>
                  </a:lnTo>
                  <a:lnTo>
                    <a:pt x="0" y="6381833"/>
                  </a:lnTo>
                  <a:lnTo>
                    <a:pt x="0" y="144780"/>
                  </a:lnTo>
                  <a:close/>
                  <a:moveTo>
                    <a:pt x="0" y="6381833"/>
                  </a:moveTo>
                  <a:lnTo>
                    <a:pt x="144780" y="6381833"/>
                  </a:lnTo>
                  <a:lnTo>
                    <a:pt x="144780" y="6526612"/>
                  </a:lnTo>
                  <a:lnTo>
                    <a:pt x="0" y="6526612"/>
                  </a:lnTo>
                  <a:lnTo>
                    <a:pt x="0" y="6381833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6381833"/>
                  </a:lnTo>
                  <a:lnTo>
                    <a:pt x="16153681" y="6381833"/>
                  </a:lnTo>
                  <a:lnTo>
                    <a:pt x="16153681" y="144780"/>
                  </a:lnTo>
                  <a:close/>
                  <a:moveTo>
                    <a:pt x="144780" y="6381833"/>
                  </a:moveTo>
                  <a:lnTo>
                    <a:pt x="16153681" y="6381833"/>
                  </a:lnTo>
                  <a:lnTo>
                    <a:pt x="16153681" y="6526612"/>
                  </a:lnTo>
                  <a:lnTo>
                    <a:pt x="144780" y="6526612"/>
                  </a:lnTo>
                  <a:lnTo>
                    <a:pt x="144780" y="6381833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AutoShape 26" id="26"/>
          <p:cNvSpPr/>
          <p:nvPr/>
        </p:nvSpPr>
        <p:spPr>
          <a:xfrm rot="0">
            <a:off x="1479840" y="2608665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7" id="27"/>
          <p:cNvSpPr/>
          <p:nvPr/>
        </p:nvSpPr>
        <p:spPr>
          <a:xfrm rot="0">
            <a:off x="1479840" y="3042148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8" id="28"/>
          <p:cNvSpPr/>
          <p:nvPr/>
        </p:nvSpPr>
        <p:spPr>
          <a:xfrm rot="0">
            <a:off x="1479840" y="3475630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9" id="29"/>
          <p:cNvSpPr/>
          <p:nvPr/>
        </p:nvSpPr>
        <p:spPr>
          <a:xfrm rot="0">
            <a:off x="1479840" y="3909112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0" id="30"/>
          <p:cNvSpPr/>
          <p:nvPr/>
        </p:nvSpPr>
        <p:spPr>
          <a:xfrm rot="0">
            <a:off x="1479840" y="4342595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1" id="31"/>
          <p:cNvSpPr/>
          <p:nvPr/>
        </p:nvSpPr>
        <p:spPr>
          <a:xfrm rot="0">
            <a:off x="1479840" y="4776077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2" id="32"/>
          <p:cNvSpPr/>
          <p:nvPr/>
        </p:nvSpPr>
        <p:spPr>
          <a:xfrm rot="0">
            <a:off x="1479840" y="5209559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3" id="33"/>
          <p:cNvSpPr/>
          <p:nvPr/>
        </p:nvSpPr>
        <p:spPr>
          <a:xfrm rot="0">
            <a:off x="1479840" y="5643042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4" id="34"/>
          <p:cNvSpPr/>
          <p:nvPr/>
        </p:nvSpPr>
        <p:spPr>
          <a:xfrm rot="0">
            <a:off x="1479840" y="6510006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5" id="35"/>
          <p:cNvSpPr/>
          <p:nvPr/>
        </p:nvSpPr>
        <p:spPr>
          <a:xfrm rot="0">
            <a:off x="1479840" y="6943489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6" id="36"/>
          <p:cNvSpPr/>
          <p:nvPr/>
        </p:nvSpPr>
        <p:spPr>
          <a:xfrm rot="0">
            <a:off x="1479840" y="7376971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7" id="37"/>
          <p:cNvSpPr/>
          <p:nvPr/>
        </p:nvSpPr>
        <p:spPr>
          <a:xfrm rot="0">
            <a:off x="1479840" y="7810453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8" id="38"/>
          <p:cNvSpPr/>
          <p:nvPr/>
        </p:nvSpPr>
        <p:spPr>
          <a:xfrm rot="0">
            <a:off x="1479840" y="8243936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9" id="39"/>
          <p:cNvSpPr/>
          <p:nvPr/>
        </p:nvSpPr>
        <p:spPr>
          <a:xfrm rot="0">
            <a:off x="1479840" y="8677418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0" id="40"/>
          <p:cNvSpPr/>
          <p:nvPr/>
        </p:nvSpPr>
        <p:spPr>
          <a:xfrm rot="0">
            <a:off x="1479840" y="6076524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41" id="41"/>
          <p:cNvSpPr txBox="true"/>
          <p:nvPr/>
        </p:nvSpPr>
        <p:spPr>
          <a:xfrm rot="0">
            <a:off x="453279" y="768730"/>
            <a:ext cx="3463638" cy="4935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009"/>
              </a:lnSpc>
            </a:pPr>
            <a:r>
              <a:rPr lang="en-US" b="true" sz="2864">
                <a:solidFill>
                  <a:srgbClr val="000000"/>
                </a:solidFill>
                <a:latin typeface="Code Pro Bold"/>
                <a:ea typeface="Code Pro Bold"/>
                <a:cs typeface="Code Pro Bold"/>
                <a:sym typeface="Code Pro Bold"/>
              </a:rPr>
              <a:t>MULTIPLICATION</a:t>
            </a:r>
          </a:p>
        </p:txBody>
      </p:sp>
      <p:sp>
        <p:nvSpPr>
          <p:cNvPr name="AutoShape 42" id="42"/>
          <p:cNvSpPr/>
          <p:nvPr/>
        </p:nvSpPr>
        <p:spPr>
          <a:xfrm rot="-3069890">
            <a:off x="1453828" y="9437227"/>
            <a:ext cx="606383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43" id="43"/>
          <p:cNvSpPr txBox="true"/>
          <p:nvPr/>
        </p:nvSpPr>
        <p:spPr>
          <a:xfrm rot="0">
            <a:off x="1757020" y="9317665"/>
            <a:ext cx="521446" cy="3637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05"/>
              </a:lnSpc>
            </a:pPr>
            <a:r>
              <a:rPr lang="en-US" sz="2075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15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3931408" y="768730"/>
            <a:ext cx="3175313" cy="4935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009"/>
              </a:lnSpc>
            </a:pPr>
            <a:r>
              <a:rPr lang="en-US" sz="2864">
                <a:solidFill>
                  <a:srgbClr val="000000"/>
                </a:solidFill>
                <a:latin typeface="Halimum"/>
                <a:ea typeface="Halimum"/>
                <a:cs typeface="Halimum"/>
                <a:sym typeface="Halimum"/>
              </a:rPr>
              <a:t>daily drill</a:t>
            </a:r>
          </a:p>
        </p:txBody>
      </p:sp>
      <p:grpSp>
        <p:nvGrpSpPr>
          <p:cNvPr name="Group 45" id="45"/>
          <p:cNvGrpSpPr/>
          <p:nvPr/>
        </p:nvGrpSpPr>
        <p:grpSpPr>
          <a:xfrm rot="0">
            <a:off x="2702394" y="1467353"/>
            <a:ext cx="2117411" cy="7588214"/>
            <a:chOff x="0" y="0"/>
            <a:chExt cx="16298461" cy="58409158"/>
          </a:xfrm>
        </p:grpSpPr>
        <p:sp>
          <p:nvSpPr>
            <p:cNvPr name="Freeform 46" id="46"/>
            <p:cNvSpPr/>
            <p:nvPr/>
          </p:nvSpPr>
          <p:spPr>
            <a:xfrm flipH="false" flipV="false" rot="0">
              <a:off x="72390" y="72390"/>
              <a:ext cx="16153682" cy="58264378"/>
            </a:xfrm>
            <a:custGeom>
              <a:avLst/>
              <a:gdLst/>
              <a:ahLst/>
              <a:cxnLst/>
              <a:rect r="r" b="b" t="t" l="l"/>
              <a:pathLst>
                <a:path h="58264378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58264378"/>
                  </a:lnTo>
                  <a:lnTo>
                    <a:pt x="0" y="582643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16298461" cy="58409160"/>
            </a:xfrm>
            <a:custGeom>
              <a:avLst/>
              <a:gdLst/>
              <a:ahLst/>
              <a:cxnLst/>
              <a:rect r="r" b="b" t="t" l="l"/>
              <a:pathLst>
                <a:path h="58409160" w="16298461">
                  <a:moveTo>
                    <a:pt x="16153681" y="58264375"/>
                  </a:moveTo>
                  <a:lnTo>
                    <a:pt x="16298461" y="58264375"/>
                  </a:lnTo>
                  <a:lnTo>
                    <a:pt x="16298461" y="58409160"/>
                  </a:lnTo>
                  <a:lnTo>
                    <a:pt x="16153681" y="58409160"/>
                  </a:lnTo>
                  <a:lnTo>
                    <a:pt x="16153681" y="58264375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8264375"/>
                  </a:lnTo>
                  <a:lnTo>
                    <a:pt x="0" y="58264375"/>
                  </a:lnTo>
                  <a:lnTo>
                    <a:pt x="0" y="144780"/>
                  </a:lnTo>
                  <a:close/>
                  <a:moveTo>
                    <a:pt x="0" y="58264375"/>
                  </a:moveTo>
                  <a:lnTo>
                    <a:pt x="144780" y="58264375"/>
                  </a:lnTo>
                  <a:lnTo>
                    <a:pt x="144780" y="58409160"/>
                  </a:lnTo>
                  <a:lnTo>
                    <a:pt x="0" y="58409160"/>
                  </a:lnTo>
                  <a:lnTo>
                    <a:pt x="0" y="58264375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58264375"/>
                  </a:lnTo>
                  <a:lnTo>
                    <a:pt x="16153681" y="58264375"/>
                  </a:lnTo>
                  <a:lnTo>
                    <a:pt x="16153681" y="144780"/>
                  </a:lnTo>
                  <a:close/>
                  <a:moveTo>
                    <a:pt x="144780" y="58264375"/>
                  </a:moveTo>
                  <a:lnTo>
                    <a:pt x="16153681" y="58264375"/>
                  </a:lnTo>
                  <a:lnTo>
                    <a:pt x="16153681" y="58409160"/>
                  </a:lnTo>
                  <a:lnTo>
                    <a:pt x="144780" y="58409160"/>
                  </a:lnTo>
                  <a:lnTo>
                    <a:pt x="144780" y="58264375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48" id="48"/>
          <p:cNvGrpSpPr/>
          <p:nvPr/>
        </p:nvGrpSpPr>
        <p:grpSpPr>
          <a:xfrm rot="0">
            <a:off x="2702394" y="1601098"/>
            <a:ext cx="2117411" cy="498926"/>
            <a:chOff x="0" y="0"/>
            <a:chExt cx="1713880" cy="403842"/>
          </a:xfrm>
        </p:grpSpPr>
        <p:sp>
          <p:nvSpPr>
            <p:cNvPr name="Freeform 49" id="49"/>
            <p:cNvSpPr/>
            <p:nvPr/>
          </p:nvSpPr>
          <p:spPr>
            <a:xfrm flipH="false" flipV="false" rot="0">
              <a:off x="0" y="0"/>
              <a:ext cx="1713880" cy="403842"/>
            </a:xfrm>
            <a:custGeom>
              <a:avLst/>
              <a:gdLst/>
              <a:ahLst/>
              <a:cxnLst/>
              <a:rect r="r" b="b" t="t" l="l"/>
              <a:pathLst>
                <a:path h="403842" w="1713880">
                  <a:moveTo>
                    <a:pt x="0" y="0"/>
                  </a:moveTo>
                  <a:lnTo>
                    <a:pt x="1713880" y="0"/>
                  </a:lnTo>
                  <a:lnTo>
                    <a:pt x="1713880" y="403842"/>
                  </a:lnTo>
                  <a:lnTo>
                    <a:pt x="0" y="403842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50" id="50"/>
          <p:cNvSpPr txBox="true"/>
          <p:nvPr/>
        </p:nvSpPr>
        <p:spPr>
          <a:xfrm rot="0">
            <a:off x="2890910" y="1679710"/>
            <a:ext cx="1740380" cy="287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80"/>
              </a:lnSpc>
            </a:pPr>
            <a:r>
              <a:rPr lang="en-US" b="true" sz="1700">
                <a:solidFill>
                  <a:srgbClr val="FFFFFF"/>
                </a:solidFill>
                <a:latin typeface="Code Pro Bold"/>
                <a:ea typeface="Code Pro Bold"/>
                <a:cs typeface="Code Pro Bold"/>
                <a:sym typeface="Code Pro Bold"/>
              </a:rPr>
              <a:t>FRIDAY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2857817" y="2702188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x 8 = 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2857817" y="3134964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11 x 2 =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2857817" y="3567741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x 12 = 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2857817" y="4000517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7 x 6 = 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2857817" y="4433294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 x 4 = 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2857817" y="4866070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x 9 = 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2857817" y="5298847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11 x 5 = 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2857817" y="5731623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x 0 = 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2857817" y="6164400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 x 8 = 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2857817" y="6597176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11 x 11 = </a:t>
            </a:r>
          </a:p>
        </p:txBody>
      </p:sp>
      <p:sp>
        <p:nvSpPr>
          <p:cNvPr name="TextBox 61" id="61"/>
          <p:cNvSpPr txBox="true"/>
          <p:nvPr/>
        </p:nvSpPr>
        <p:spPr>
          <a:xfrm rot="0">
            <a:off x="2857817" y="7029953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x 4 = </a:t>
            </a:r>
          </a:p>
        </p:txBody>
      </p:sp>
      <p:sp>
        <p:nvSpPr>
          <p:cNvPr name="TextBox 62" id="62"/>
          <p:cNvSpPr txBox="true"/>
          <p:nvPr/>
        </p:nvSpPr>
        <p:spPr>
          <a:xfrm rot="0">
            <a:off x="2857817" y="2269412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x 4 =  </a:t>
            </a:r>
          </a:p>
        </p:txBody>
      </p:sp>
      <p:sp>
        <p:nvSpPr>
          <p:cNvPr name="TextBox 63" id="63"/>
          <p:cNvSpPr txBox="true"/>
          <p:nvPr/>
        </p:nvSpPr>
        <p:spPr>
          <a:xfrm rot="0">
            <a:off x="2857817" y="8328282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3 x 9 = 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2857817" y="7895506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x 2 = 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2857817" y="7462729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x 9 = </a:t>
            </a:r>
          </a:p>
        </p:txBody>
      </p:sp>
      <p:grpSp>
        <p:nvGrpSpPr>
          <p:cNvPr name="Group 66" id="66"/>
          <p:cNvGrpSpPr/>
          <p:nvPr/>
        </p:nvGrpSpPr>
        <p:grpSpPr>
          <a:xfrm rot="0">
            <a:off x="2702394" y="9018216"/>
            <a:ext cx="2117411" cy="847904"/>
            <a:chOff x="0" y="0"/>
            <a:chExt cx="16298461" cy="6526612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72390" y="72390"/>
              <a:ext cx="16153682" cy="6381833"/>
            </a:xfrm>
            <a:custGeom>
              <a:avLst/>
              <a:gdLst/>
              <a:ahLst/>
              <a:cxnLst/>
              <a:rect r="r" b="b" t="t" l="l"/>
              <a:pathLst>
                <a:path h="6381833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6381833"/>
                  </a:lnTo>
                  <a:lnTo>
                    <a:pt x="0" y="63818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68" id="68"/>
            <p:cNvSpPr/>
            <p:nvPr/>
          </p:nvSpPr>
          <p:spPr>
            <a:xfrm flipH="false" flipV="false" rot="0">
              <a:off x="0" y="0"/>
              <a:ext cx="16298461" cy="6526612"/>
            </a:xfrm>
            <a:custGeom>
              <a:avLst/>
              <a:gdLst/>
              <a:ahLst/>
              <a:cxnLst/>
              <a:rect r="r" b="b" t="t" l="l"/>
              <a:pathLst>
                <a:path h="6526612" w="16298461">
                  <a:moveTo>
                    <a:pt x="16153681" y="6381833"/>
                  </a:moveTo>
                  <a:lnTo>
                    <a:pt x="16298461" y="6381833"/>
                  </a:lnTo>
                  <a:lnTo>
                    <a:pt x="16298461" y="6526612"/>
                  </a:lnTo>
                  <a:lnTo>
                    <a:pt x="16153681" y="6526612"/>
                  </a:lnTo>
                  <a:lnTo>
                    <a:pt x="16153681" y="638183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6381833"/>
                  </a:lnTo>
                  <a:lnTo>
                    <a:pt x="0" y="6381833"/>
                  </a:lnTo>
                  <a:lnTo>
                    <a:pt x="0" y="144780"/>
                  </a:lnTo>
                  <a:close/>
                  <a:moveTo>
                    <a:pt x="0" y="6381833"/>
                  </a:moveTo>
                  <a:lnTo>
                    <a:pt x="144780" y="6381833"/>
                  </a:lnTo>
                  <a:lnTo>
                    <a:pt x="144780" y="6526612"/>
                  </a:lnTo>
                  <a:lnTo>
                    <a:pt x="0" y="6526612"/>
                  </a:lnTo>
                  <a:lnTo>
                    <a:pt x="0" y="6381833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6381833"/>
                  </a:lnTo>
                  <a:lnTo>
                    <a:pt x="16153681" y="6381833"/>
                  </a:lnTo>
                  <a:lnTo>
                    <a:pt x="16153681" y="144780"/>
                  </a:lnTo>
                  <a:close/>
                  <a:moveTo>
                    <a:pt x="144780" y="6381833"/>
                  </a:moveTo>
                  <a:lnTo>
                    <a:pt x="16153681" y="6381833"/>
                  </a:lnTo>
                  <a:lnTo>
                    <a:pt x="16153681" y="6526612"/>
                  </a:lnTo>
                  <a:lnTo>
                    <a:pt x="144780" y="6526612"/>
                  </a:lnTo>
                  <a:lnTo>
                    <a:pt x="144780" y="6381833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AutoShape 69" id="69"/>
          <p:cNvSpPr/>
          <p:nvPr/>
        </p:nvSpPr>
        <p:spPr>
          <a:xfrm rot="0">
            <a:off x="3728954" y="2608665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0" id="70"/>
          <p:cNvSpPr/>
          <p:nvPr/>
        </p:nvSpPr>
        <p:spPr>
          <a:xfrm rot="0">
            <a:off x="3728954" y="3042148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1" id="71"/>
          <p:cNvSpPr/>
          <p:nvPr/>
        </p:nvSpPr>
        <p:spPr>
          <a:xfrm rot="0">
            <a:off x="3728954" y="3475630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2" id="72"/>
          <p:cNvSpPr/>
          <p:nvPr/>
        </p:nvSpPr>
        <p:spPr>
          <a:xfrm rot="0">
            <a:off x="3728954" y="3909112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3" id="73"/>
          <p:cNvSpPr/>
          <p:nvPr/>
        </p:nvSpPr>
        <p:spPr>
          <a:xfrm rot="0">
            <a:off x="3728954" y="4342595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4" id="74"/>
          <p:cNvSpPr/>
          <p:nvPr/>
        </p:nvSpPr>
        <p:spPr>
          <a:xfrm rot="0">
            <a:off x="3728954" y="4776077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5" id="75"/>
          <p:cNvSpPr/>
          <p:nvPr/>
        </p:nvSpPr>
        <p:spPr>
          <a:xfrm rot="0">
            <a:off x="3728954" y="5209559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6" id="76"/>
          <p:cNvSpPr/>
          <p:nvPr/>
        </p:nvSpPr>
        <p:spPr>
          <a:xfrm rot="0">
            <a:off x="3728954" y="5643042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7" id="77"/>
          <p:cNvSpPr/>
          <p:nvPr/>
        </p:nvSpPr>
        <p:spPr>
          <a:xfrm rot="0">
            <a:off x="3728954" y="6510006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8" id="78"/>
          <p:cNvSpPr/>
          <p:nvPr/>
        </p:nvSpPr>
        <p:spPr>
          <a:xfrm rot="0">
            <a:off x="3728954" y="6943489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9" id="79"/>
          <p:cNvSpPr/>
          <p:nvPr/>
        </p:nvSpPr>
        <p:spPr>
          <a:xfrm rot="0">
            <a:off x="3728954" y="7376971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0" id="80"/>
          <p:cNvSpPr/>
          <p:nvPr/>
        </p:nvSpPr>
        <p:spPr>
          <a:xfrm rot="0">
            <a:off x="3728954" y="7810453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1" id="81"/>
          <p:cNvSpPr/>
          <p:nvPr/>
        </p:nvSpPr>
        <p:spPr>
          <a:xfrm rot="0">
            <a:off x="3728954" y="8243936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2" id="82"/>
          <p:cNvSpPr/>
          <p:nvPr/>
        </p:nvSpPr>
        <p:spPr>
          <a:xfrm rot="0">
            <a:off x="3728954" y="8677418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3" id="83"/>
          <p:cNvSpPr/>
          <p:nvPr/>
        </p:nvSpPr>
        <p:spPr>
          <a:xfrm rot="0">
            <a:off x="3728954" y="6076524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4" id="84"/>
          <p:cNvSpPr/>
          <p:nvPr/>
        </p:nvSpPr>
        <p:spPr>
          <a:xfrm rot="-3069890">
            <a:off x="3702943" y="9437227"/>
            <a:ext cx="606383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85" id="85"/>
          <p:cNvSpPr txBox="true"/>
          <p:nvPr/>
        </p:nvSpPr>
        <p:spPr>
          <a:xfrm rot="0">
            <a:off x="4006135" y="9317665"/>
            <a:ext cx="521446" cy="3637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05"/>
              </a:lnSpc>
            </a:pPr>
            <a:r>
              <a:rPr lang="en-US" sz="2075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15</a:t>
            </a:r>
          </a:p>
        </p:txBody>
      </p:sp>
      <p:grpSp>
        <p:nvGrpSpPr>
          <p:cNvPr name="Group 86" id="86"/>
          <p:cNvGrpSpPr/>
          <p:nvPr/>
        </p:nvGrpSpPr>
        <p:grpSpPr>
          <a:xfrm rot="0">
            <a:off x="4989309" y="1467353"/>
            <a:ext cx="2117411" cy="7588214"/>
            <a:chOff x="0" y="0"/>
            <a:chExt cx="16298461" cy="58409158"/>
          </a:xfrm>
        </p:grpSpPr>
        <p:sp>
          <p:nvSpPr>
            <p:cNvPr name="Freeform 87" id="87"/>
            <p:cNvSpPr/>
            <p:nvPr/>
          </p:nvSpPr>
          <p:spPr>
            <a:xfrm flipH="false" flipV="false" rot="0">
              <a:off x="72390" y="72390"/>
              <a:ext cx="16153682" cy="58264378"/>
            </a:xfrm>
            <a:custGeom>
              <a:avLst/>
              <a:gdLst/>
              <a:ahLst/>
              <a:cxnLst/>
              <a:rect r="r" b="b" t="t" l="l"/>
              <a:pathLst>
                <a:path h="58264378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58264378"/>
                  </a:lnTo>
                  <a:lnTo>
                    <a:pt x="0" y="582643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88" id="88"/>
            <p:cNvSpPr/>
            <p:nvPr/>
          </p:nvSpPr>
          <p:spPr>
            <a:xfrm flipH="false" flipV="false" rot="0">
              <a:off x="0" y="0"/>
              <a:ext cx="16298461" cy="58409160"/>
            </a:xfrm>
            <a:custGeom>
              <a:avLst/>
              <a:gdLst/>
              <a:ahLst/>
              <a:cxnLst/>
              <a:rect r="r" b="b" t="t" l="l"/>
              <a:pathLst>
                <a:path h="58409160" w="16298461">
                  <a:moveTo>
                    <a:pt x="16153681" y="58264375"/>
                  </a:moveTo>
                  <a:lnTo>
                    <a:pt x="16298461" y="58264375"/>
                  </a:lnTo>
                  <a:lnTo>
                    <a:pt x="16298461" y="58409160"/>
                  </a:lnTo>
                  <a:lnTo>
                    <a:pt x="16153681" y="58409160"/>
                  </a:lnTo>
                  <a:lnTo>
                    <a:pt x="16153681" y="58264375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58264375"/>
                  </a:lnTo>
                  <a:lnTo>
                    <a:pt x="0" y="58264375"/>
                  </a:lnTo>
                  <a:lnTo>
                    <a:pt x="0" y="144780"/>
                  </a:lnTo>
                  <a:close/>
                  <a:moveTo>
                    <a:pt x="0" y="58264375"/>
                  </a:moveTo>
                  <a:lnTo>
                    <a:pt x="144780" y="58264375"/>
                  </a:lnTo>
                  <a:lnTo>
                    <a:pt x="144780" y="58409160"/>
                  </a:lnTo>
                  <a:lnTo>
                    <a:pt x="0" y="58409160"/>
                  </a:lnTo>
                  <a:lnTo>
                    <a:pt x="0" y="58264375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58264375"/>
                  </a:lnTo>
                  <a:lnTo>
                    <a:pt x="16153681" y="58264375"/>
                  </a:lnTo>
                  <a:lnTo>
                    <a:pt x="16153681" y="144780"/>
                  </a:lnTo>
                  <a:close/>
                  <a:moveTo>
                    <a:pt x="144780" y="58264375"/>
                  </a:moveTo>
                  <a:lnTo>
                    <a:pt x="16153681" y="58264375"/>
                  </a:lnTo>
                  <a:lnTo>
                    <a:pt x="16153681" y="58409160"/>
                  </a:lnTo>
                  <a:lnTo>
                    <a:pt x="144780" y="58409160"/>
                  </a:lnTo>
                  <a:lnTo>
                    <a:pt x="144780" y="58264375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89" id="89"/>
          <p:cNvGrpSpPr/>
          <p:nvPr/>
        </p:nvGrpSpPr>
        <p:grpSpPr>
          <a:xfrm rot="0">
            <a:off x="4989309" y="1601098"/>
            <a:ext cx="2117411" cy="498926"/>
            <a:chOff x="0" y="0"/>
            <a:chExt cx="1713880" cy="403842"/>
          </a:xfrm>
        </p:grpSpPr>
        <p:sp>
          <p:nvSpPr>
            <p:cNvPr name="Freeform 90" id="90"/>
            <p:cNvSpPr/>
            <p:nvPr/>
          </p:nvSpPr>
          <p:spPr>
            <a:xfrm flipH="false" flipV="false" rot="0">
              <a:off x="0" y="0"/>
              <a:ext cx="1713880" cy="403842"/>
            </a:xfrm>
            <a:custGeom>
              <a:avLst/>
              <a:gdLst/>
              <a:ahLst/>
              <a:cxnLst/>
              <a:rect r="r" b="b" t="t" l="l"/>
              <a:pathLst>
                <a:path h="403842" w="1713880">
                  <a:moveTo>
                    <a:pt x="0" y="0"/>
                  </a:moveTo>
                  <a:lnTo>
                    <a:pt x="1713880" y="0"/>
                  </a:lnTo>
                  <a:lnTo>
                    <a:pt x="1713880" y="403842"/>
                  </a:lnTo>
                  <a:lnTo>
                    <a:pt x="0" y="403842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91" id="91"/>
          <p:cNvSpPr txBox="true"/>
          <p:nvPr/>
        </p:nvSpPr>
        <p:spPr>
          <a:xfrm rot="0">
            <a:off x="5177825" y="1679710"/>
            <a:ext cx="1740380" cy="287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80"/>
              </a:lnSpc>
            </a:pPr>
            <a:r>
              <a:rPr lang="en-US" b="true" sz="1700">
                <a:solidFill>
                  <a:srgbClr val="FFFFFF"/>
                </a:solidFill>
                <a:latin typeface="Code Pro Bold"/>
                <a:ea typeface="Code Pro Bold"/>
                <a:cs typeface="Code Pro Bold"/>
                <a:sym typeface="Code Pro Bold"/>
              </a:rPr>
              <a:t>FAST FINISHER</a:t>
            </a:r>
          </a:p>
        </p:txBody>
      </p:sp>
      <p:sp>
        <p:nvSpPr>
          <p:cNvPr name="TextBox 92" id="92"/>
          <p:cNvSpPr txBox="true"/>
          <p:nvPr/>
        </p:nvSpPr>
        <p:spPr>
          <a:xfrm rot="0">
            <a:off x="5144732" y="2702188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11 x 12 = </a:t>
            </a:r>
          </a:p>
        </p:txBody>
      </p:sp>
      <p:sp>
        <p:nvSpPr>
          <p:cNvPr name="TextBox 93" id="93"/>
          <p:cNvSpPr txBox="true"/>
          <p:nvPr/>
        </p:nvSpPr>
        <p:spPr>
          <a:xfrm rot="0">
            <a:off x="5144732" y="3134964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x 2 =</a:t>
            </a:r>
          </a:p>
        </p:txBody>
      </p:sp>
      <p:sp>
        <p:nvSpPr>
          <p:cNvPr name="TextBox 94" id="94"/>
          <p:cNvSpPr txBox="true"/>
          <p:nvPr/>
        </p:nvSpPr>
        <p:spPr>
          <a:xfrm rot="0">
            <a:off x="5144732" y="3567741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3 x 9 = </a:t>
            </a:r>
          </a:p>
        </p:txBody>
      </p:sp>
      <p:sp>
        <p:nvSpPr>
          <p:cNvPr name="TextBox 95" id="95"/>
          <p:cNvSpPr txBox="true"/>
          <p:nvPr/>
        </p:nvSpPr>
        <p:spPr>
          <a:xfrm rot="0">
            <a:off x="5144732" y="4000517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x 0 = </a:t>
            </a:r>
          </a:p>
        </p:txBody>
      </p:sp>
      <p:sp>
        <p:nvSpPr>
          <p:cNvPr name="TextBox 96" id="96"/>
          <p:cNvSpPr txBox="true"/>
          <p:nvPr/>
        </p:nvSpPr>
        <p:spPr>
          <a:xfrm rot="0">
            <a:off x="5144732" y="4433294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x 5 = </a:t>
            </a:r>
          </a:p>
        </p:txBody>
      </p:sp>
      <p:sp>
        <p:nvSpPr>
          <p:cNvPr name="TextBox 97" id="97"/>
          <p:cNvSpPr txBox="true"/>
          <p:nvPr/>
        </p:nvSpPr>
        <p:spPr>
          <a:xfrm rot="0">
            <a:off x="5144732" y="4866070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9 x 6 = </a:t>
            </a:r>
          </a:p>
        </p:txBody>
      </p:sp>
      <p:sp>
        <p:nvSpPr>
          <p:cNvPr name="TextBox 98" id="98"/>
          <p:cNvSpPr txBox="true"/>
          <p:nvPr/>
        </p:nvSpPr>
        <p:spPr>
          <a:xfrm rot="0">
            <a:off x="5144732" y="5298847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4 x 3 = </a:t>
            </a:r>
          </a:p>
        </p:txBody>
      </p:sp>
      <p:sp>
        <p:nvSpPr>
          <p:cNvPr name="TextBox 99" id="99"/>
          <p:cNvSpPr txBox="true"/>
          <p:nvPr/>
        </p:nvSpPr>
        <p:spPr>
          <a:xfrm rot="0">
            <a:off x="5144732" y="5731623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2 x 9 = </a:t>
            </a:r>
          </a:p>
        </p:txBody>
      </p:sp>
      <p:sp>
        <p:nvSpPr>
          <p:cNvPr name="TextBox 100" id="100"/>
          <p:cNvSpPr txBox="true"/>
          <p:nvPr/>
        </p:nvSpPr>
        <p:spPr>
          <a:xfrm rot="0">
            <a:off x="5144732" y="6164400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 x 12 = </a:t>
            </a:r>
          </a:p>
        </p:txBody>
      </p:sp>
      <p:sp>
        <p:nvSpPr>
          <p:cNvPr name="TextBox 101" id="101"/>
          <p:cNvSpPr txBox="true"/>
          <p:nvPr/>
        </p:nvSpPr>
        <p:spPr>
          <a:xfrm rot="0">
            <a:off x="5144732" y="6597176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12 x 9 = </a:t>
            </a:r>
          </a:p>
        </p:txBody>
      </p:sp>
      <p:sp>
        <p:nvSpPr>
          <p:cNvPr name="TextBox 102" id="102"/>
          <p:cNvSpPr txBox="true"/>
          <p:nvPr/>
        </p:nvSpPr>
        <p:spPr>
          <a:xfrm rot="0">
            <a:off x="5144732" y="7029953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6 x 9 = </a:t>
            </a:r>
          </a:p>
        </p:txBody>
      </p:sp>
      <p:sp>
        <p:nvSpPr>
          <p:cNvPr name="TextBox 103" id="103"/>
          <p:cNvSpPr txBox="true"/>
          <p:nvPr/>
        </p:nvSpPr>
        <p:spPr>
          <a:xfrm rot="0">
            <a:off x="5144732" y="2269412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12 x 6 =  </a:t>
            </a:r>
          </a:p>
        </p:txBody>
      </p:sp>
      <p:sp>
        <p:nvSpPr>
          <p:cNvPr name="TextBox 104" id="104"/>
          <p:cNvSpPr txBox="true"/>
          <p:nvPr/>
        </p:nvSpPr>
        <p:spPr>
          <a:xfrm rot="0">
            <a:off x="5144732" y="8328282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10 x 6 = </a:t>
            </a:r>
          </a:p>
        </p:txBody>
      </p:sp>
      <p:sp>
        <p:nvSpPr>
          <p:cNvPr name="TextBox 105" id="105"/>
          <p:cNvSpPr txBox="true"/>
          <p:nvPr/>
        </p:nvSpPr>
        <p:spPr>
          <a:xfrm rot="0">
            <a:off x="5144732" y="7895506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8 x 7 = </a:t>
            </a:r>
          </a:p>
        </p:txBody>
      </p:sp>
      <p:sp>
        <p:nvSpPr>
          <p:cNvPr name="TextBox 106" id="106"/>
          <p:cNvSpPr txBox="true"/>
          <p:nvPr/>
        </p:nvSpPr>
        <p:spPr>
          <a:xfrm rot="0">
            <a:off x="5144732" y="7462729"/>
            <a:ext cx="998208" cy="349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70"/>
              </a:lnSpc>
            </a:pPr>
            <a:r>
              <a:rPr lang="en-US" sz="1978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5 x 8 = </a:t>
            </a:r>
          </a:p>
        </p:txBody>
      </p:sp>
      <p:grpSp>
        <p:nvGrpSpPr>
          <p:cNvPr name="Group 107" id="107"/>
          <p:cNvGrpSpPr/>
          <p:nvPr/>
        </p:nvGrpSpPr>
        <p:grpSpPr>
          <a:xfrm rot="0">
            <a:off x="4989309" y="9018216"/>
            <a:ext cx="2117411" cy="847904"/>
            <a:chOff x="0" y="0"/>
            <a:chExt cx="16298461" cy="6526612"/>
          </a:xfrm>
        </p:grpSpPr>
        <p:sp>
          <p:nvSpPr>
            <p:cNvPr name="Freeform 108" id="108"/>
            <p:cNvSpPr/>
            <p:nvPr/>
          </p:nvSpPr>
          <p:spPr>
            <a:xfrm flipH="false" flipV="false" rot="0">
              <a:off x="72390" y="72390"/>
              <a:ext cx="16153682" cy="6381833"/>
            </a:xfrm>
            <a:custGeom>
              <a:avLst/>
              <a:gdLst/>
              <a:ahLst/>
              <a:cxnLst/>
              <a:rect r="r" b="b" t="t" l="l"/>
              <a:pathLst>
                <a:path h="6381833" w="16153682">
                  <a:moveTo>
                    <a:pt x="0" y="0"/>
                  </a:moveTo>
                  <a:lnTo>
                    <a:pt x="16153682" y="0"/>
                  </a:lnTo>
                  <a:lnTo>
                    <a:pt x="16153682" y="6381833"/>
                  </a:lnTo>
                  <a:lnTo>
                    <a:pt x="0" y="63818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09" id="109"/>
            <p:cNvSpPr/>
            <p:nvPr/>
          </p:nvSpPr>
          <p:spPr>
            <a:xfrm flipH="false" flipV="false" rot="0">
              <a:off x="0" y="0"/>
              <a:ext cx="16298461" cy="6526612"/>
            </a:xfrm>
            <a:custGeom>
              <a:avLst/>
              <a:gdLst/>
              <a:ahLst/>
              <a:cxnLst/>
              <a:rect r="r" b="b" t="t" l="l"/>
              <a:pathLst>
                <a:path h="6526612" w="16298461">
                  <a:moveTo>
                    <a:pt x="16153681" y="6381833"/>
                  </a:moveTo>
                  <a:lnTo>
                    <a:pt x="16298461" y="6381833"/>
                  </a:lnTo>
                  <a:lnTo>
                    <a:pt x="16298461" y="6526612"/>
                  </a:lnTo>
                  <a:lnTo>
                    <a:pt x="16153681" y="6526612"/>
                  </a:lnTo>
                  <a:lnTo>
                    <a:pt x="16153681" y="6381833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6381833"/>
                  </a:lnTo>
                  <a:lnTo>
                    <a:pt x="0" y="6381833"/>
                  </a:lnTo>
                  <a:lnTo>
                    <a:pt x="0" y="144780"/>
                  </a:lnTo>
                  <a:close/>
                  <a:moveTo>
                    <a:pt x="0" y="6381833"/>
                  </a:moveTo>
                  <a:lnTo>
                    <a:pt x="144780" y="6381833"/>
                  </a:lnTo>
                  <a:lnTo>
                    <a:pt x="144780" y="6526612"/>
                  </a:lnTo>
                  <a:lnTo>
                    <a:pt x="0" y="6526612"/>
                  </a:lnTo>
                  <a:lnTo>
                    <a:pt x="0" y="6381833"/>
                  </a:lnTo>
                  <a:close/>
                  <a:moveTo>
                    <a:pt x="16153681" y="144780"/>
                  </a:moveTo>
                  <a:lnTo>
                    <a:pt x="16298461" y="144780"/>
                  </a:lnTo>
                  <a:lnTo>
                    <a:pt x="16298461" y="6381833"/>
                  </a:lnTo>
                  <a:lnTo>
                    <a:pt x="16153681" y="6381833"/>
                  </a:lnTo>
                  <a:lnTo>
                    <a:pt x="16153681" y="144780"/>
                  </a:lnTo>
                  <a:close/>
                  <a:moveTo>
                    <a:pt x="144780" y="6381833"/>
                  </a:moveTo>
                  <a:lnTo>
                    <a:pt x="16153681" y="6381833"/>
                  </a:lnTo>
                  <a:lnTo>
                    <a:pt x="16153681" y="6526612"/>
                  </a:lnTo>
                  <a:lnTo>
                    <a:pt x="144780" y="6526612"/>
                  </a:lnTo>
                  <a:lnTo>
                    <a:pt x="144780" y="6381833"/>
                  </a:lnTo>
                  <a:close/>
                  <a:moveTo>
                    <a:pt x="16153681" y="0"/>
                  </a:moveTo>
                  <a:lnTo>
                    <a:pt x="16298461" y="0"/>
                  </a:lnTo>
                  <a:lnTo>
                    <a:pt x="16298461" y="144780"/>
                  </a:lnTo>
                  <a:lnTo>
                    <a:pt x="16153681" y="144780"/>
                  </a:lnTo>
                  <a:lnTo>
                    <a:pt x="16153681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6153681" y="0"/>
                  </a:lnTo>
                  <a:lnTo>
                    <a:pt x="16153681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AutoShape 110" id="110"/>
          <p:cNvSpPr/>
          <p:nvPr/>
        </p:nvSpPr>
        <p:spPr>
          <a:xfrm rot="0">
            <a:off x="6015869" y="2608665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1" id="111"/>
          <p:cNvSpPr/>
          <p:nvPr/>
        </p:nvSpPr>
        <p:spPr>
          <a:xfrm rot="0">
            <a:off x="6015869" y="3042148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2" id="112"/>
          <p:cNvSpPr/>
          <p:nvPr/>
        </p:nvSpPr>
        <p:spPr>
          <a:xfrm rot="0">
            <a:off x="6015869" y="3475630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3" id="113"/>
          <p:cNvSpPr/>
          <p:nvPr/>
        </p:nvSpPr>
        <p:spPr>
          <a:xfrm rot="0">
            <a:off x="6015869" y="3909112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4" id="114"/>
          <p:cNvSpPr/>
          <p:nvPr/>
        </p:nvSpPr>
        <p:spPr>
          <a:xfrm rot="0">
            <a:off x="6015869" y="4342595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5" id="115"/>
          <p:cNvSpPr/>
          <p:nvPr/>
        </p:nvSpPr>
        <p:spPr>
          <a:xfrm rot="0">
            <a:off x="6015869" y="4776077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6" id="116"/>
          <p:cNvSpPr/>
          <p:nvPr/>
        </p:nvSpPr>
        <p:spPr>
          <a:xfrm rot="0">
            <a:off x="6015869" y="5209559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7" id="117"/>
          <p:cNvSpPr/>
          <p:nvPr/>
        </p:nvSpPr>
        <p:spPr>
          <a:xfrm rot="0">
            <a:off x="6015869" y="5643042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8" id="118"/>
          <p:cNvSpPr/>
          <p:nvPr/>
        </p:nvSpPr>
        <p:spPr>
          <a:xfrm rot="0">
            <a:off x="6015869" y="6510006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9" id="119"/>
          <p:cNvSpPr/>
          <p:nvPr/>
        </p:nvSpPr>
        <p:spPr>
          <a:xfrm rot="0">
            <a:off x="6015869" y="6943489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0" id="120"/>
          <p:cNvSpPr/>
          <p:nvPr/>
        </p:nvSpPr>
        <p:spPr>
          <a:xfrm rot="0">
            <a:off x="6015869" y="7376971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1" id="121"/>
          <p:cNvSpPr/>
          <p:nvPr/>
        </p:nvSpPr>
        <p:spPr>
          <a:xfrm rot="0">
            <a:off x="6015869" y="7810453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2" id="122"/>
          <p:cNvSpPr/>
          <p:nvPr/>
        </p:nvSpPr>
        <p:spPr>
          <a:xfrm rot="0">
            <a:off x="6015869" y="8243936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3" id="123"/>
          <p:cNvSpPr/>
          <p:nvPr/>
        </p:nvSpPr>
        <p:spPr>
          <a:xfrm rot="0">
            <a:off x="6015869" y="8677418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4" id="124"/>
          <p:cNvSpPr/>
          <p:nvPr/>
        </p:nvSpPr>
        <p:spPr>
          <a:xfrm rot="0">
            <a:off x="6015869" y="6076524"/>
            <a:ext cx="737474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5" id="125"/>
          <p:cNvSpPr/>
          <p:nvPr/>
        </p:nvSpPr>
        <p:spPr>
          <a:xfrm rot="-3069890">
            <a:off x="5989858" y="9437227"/>
            <a:ext cx="606383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26" id="126"/>
          <p:cNvSpPr txBox="true"/>
          <p:nvPr/>
        </p:nvSpPr>
        <p:spPr>
          <a:xfrm rot="0">
            <a:off x="6293050" y="9317665"/>
            <a:ext cx="521446" cy="3637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05"/>
              </a:lnSpc>
            </a:pPr>
            <a:r>
              <a:rPr lang="en-US" sz="2075">
                <a:solidFill>
                  <a:srgbClr val="000000"/>
                </a:solidFill>
                <a:latin typeface="Code Pro"/>
                <a:ea typeface="Code Pro"/>
                <a:cs typeface="Code Pro"/>
                <a:sym typeface="Code Pro"/>
              </a:rPr>
              <a:t>15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DAGZ2JvfYJI</dc:identifier>
  <dcterms:modified xsi:type="dcterms:W3CDTF">2011-08-01T06:04:30Z</dcterms:modified>
  <cp:revision>1</cp:revision>
  <dc:title>Multiplication Fast Facts Daily Drill Worksheet</dc:title>
</cp:coreProperties>
</file>