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6858000" cy="9144000"/>
  <p:embeddedFontLst>
    <p:embeddedFont>
      <p:font typeface="Guerrilla" charset="1" panose="00000500000000000000"/>
      <p:regular r:id="rId16"/>
    </p:embeddedFont>
    <p:embeddedFont>
      <p:font typeface="Dekko" charset="1" panose="0000050000000000000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Көбейту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595096" y="4106229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894253" y="4106229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95096" y="5598602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894253" y="5598602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595096" y="7090975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894253" y="7090975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595096" y="8583348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6324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Карталарды кесіңіз, араластырыңыз және сәйкестендіріңіз.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530112" y="2613856"/>
            <a:ext cx="167172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827283" y="2613856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60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465127" y="4106229"/>
            <a:ext cx="186250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827283" y="4106229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490243" y="4106229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20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70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560515" y="5598602"/>
            <a:ext cx="167172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827283" y="5598602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490243" y="5598602"/>
            <a:ext cx="1156837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30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80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488417" y="7090975"/>
            <a:ext cx="180890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827283" y="7090975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490243" y="7090975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40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90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454823" y="8583348"/>
            <a:ext cx="18223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55075" y="8669702"/>
            <a:ext cx="1673905" cy="7689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3"/>
              </a:lnSpc>
            </a:pPr>
            <a:r>
              <a:rPr lang="en-US" sz="5385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50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38607" y="8707119"/>
            <a:ext cx="1209266" cy="7734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40"/>
              </a:lnSpc>
            </a:pPr>
            <a:r>
              <a:rPr lang="en-US" sz="5400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12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595096" y="4106229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001192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14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95096" y="5598602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87765" y="5598602"/>
            <a:ext cx="1001192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16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595096" y="7090975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787765" y="7090975"/>
            <a:ext cx="1001192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18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595096" y="8583348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18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595096" y="4106229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21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95096" y="5598602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24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595096" y="7090975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12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27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15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24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595096" y="4106229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28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95096" y="5598602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12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32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595096" y="7090975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16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36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20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30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595096" y="4106229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10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35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95096" y="5598602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15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40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490243" y="7090975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20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45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25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36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490243" y="4106229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12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42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42670" y="5598602"/>
            <a:ext cx="999557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18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48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490243" y="7090975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24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54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30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42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490243" y="4106229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14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49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42670" y="5598602"/>
            <a:ext cx="999557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21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56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490243" y="7090975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28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63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35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48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490243" y="4106229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16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56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42670" y="5598602"/>
            <a:ext cx="999557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24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64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490243" y="7090975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32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72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40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58112" y="662425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7F73E3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58112" y="2332708"/>
            <a:ext cx="1869515" cy="1456373"/>
            <a:chOff x="0" y="0"/>
            <a:chExt cx="2164176" cy="168591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2385390" y="2332708"/>
            <a:ext cx="1314116" cy="1456373"/>
            <a:chOff x="0" y="0"/>
            <a:chExt cx="1521239" cy="168591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757269" y="2332708"/>
            <a:ext cx="1869515" cy="1456373"/>
            <a:chOff x="0" y="0"/>
            <a:chExt cx="2164176" cy="168591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684547" y="2332708"/>
            <a:ext cx="1314116" cy="1456373"/>
            <a:chOff x="0" y="0"/>
            <a:chExt cx="1521239" cy="1685917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655902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55059" y="2613856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595096" y="2613856"/>
            <a:ext cx="894704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787765" y="2613856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54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8112" y="3825081"/>
            <a:ext cx="1869515" cy="1456373"/>
            <a:chOff x="0" y="0"/>
            <a:chExt cx="2164176" cy="168591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385390" y="3825081"/>
            <a:ext cx="1314116" cy="1456373"/>
            <a:chOff x="0" y="0"/>
            <a:chExt cx="1521239" cy="16859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757269" y="3825081"/>
            <a:ext cx="1869515" cy="1456373"/>
            <a:chOff x="0" y="0"/>
            <a:chExt cx="2164176" cy="1685917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5684547" y="3825081"/>
            <a:ext cx="1314116" cy="1456373"/>
            <a:chOff x="0" y="0"/>
            <a:chExt cx="1521239" cy="1685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655902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955059" y="4106229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490243" y="4106229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18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787765" y="4106229"/>
            <a:ext cx="110768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63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58112" y="5317454"/>
            <a:ext cx="1869515" cy="1456373"/>
            <a:chOff x="0" y="0"/>
            <a:chExt cx="2164176" cy="1685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385390" y="5317454"/>
            <a:ext cx="1314116" cy="1456373"/>
            <a:chOff x="0" y="0"/>
            <a:chExt cx="1521239" cy="1685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3757269" y="5317454"/>
            <a:ext cx="1869515" cy="1456373"/>
            <a:chOff x="0" y="0"/>
            <a:chExt cx="2164176" cy="1685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684547" y="5317454"/>
            <a:ext cx="1314116" cy="1456373"/>
            <a:chOff x="0" y="0"/>
            <a:chExt cx="1521239" cy="168591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655902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55059" y="5598602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9x8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490243" y="5598602"/>
            <a:ext cx="1156837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27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36156" y="5598602"/>
            <a:ext cx="121089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72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458112" y="6809826"/>
            <a:ext cx="1869515" cy="1456373"/>
            <a:chOff x="0" y="0"/>
            <a:chExt cx="2164176" cy="1685917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385390" y="6809826"/>
            <a:ext cx="1314116" cy="1456373"/>
            <a:chOff x="0" y="0"/>
            <a:chExt cx="1521239" cy="1685917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3757269" y="6809826"/>
            <a:ext cx="1869515" cy="1456373"/>
            <a:chOff x="0" y="0"/>
            <a:chExt cx="2164176" cy="1685917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5684547" y="6809826"/>
            <a:ext cx="1314116" cy="1456373"/>
            <a:chOff x="0" y="0"/>
            <a:chExt cx="1521239" cy="168591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63" id="63"/>
          <p:cNvSpPr txBox="true"/>
          <p:nvPr/>
        </p:nvSpPr>
        <p:spPr>
          <a:xfrm rot="0">
            <a:off x="655902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9x4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3955059" y="7090975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9x9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490243" y="7090975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36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686179" y="7090975"/>
            <a:ext cx="1314123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81</a:t>
            </a:r>
          </a:p>
        </p:txBody>
      </p:sp>
      <p:grpSp>
        <p:nvGrpSpPr>
          <p:cNvPr name="Group 67" id="67"/>
          <p:cNvGrpSpPr/>
          <p:nvPr/>
        </p:nvGrpSpPr>
        <p:grpSpPr>
          <a:xfrm rot="0">
            <a:off x="458112" y="8302199"/>
            <a:ext cx="1869515" cy="1456373"/>
            <a:chOff x="0" y="0"/>
            <a:chExt cx="2164176" cy="168591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385390" y="8302199"/>
            <a:ext cx="1314116" cy="1456373"/>
            <a:chOff x="0" y="0"/>
            <a:chExt cx="1521239" cy="168591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757269" y="8302199"/>
            <a:ext cx="1869515" cy="1456373"/>
            <a:chOff x="0" y="0"/>
            <a:chExt cx="2164176" cy="168591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31750" y="31750"/>
              <a:ext cx="2100676" cy="1622417"/>
            </a:xfrm>
            <a:custGeom>
              <a:avLst/>
              <a:gdLst/>
              <a:ahLst/>
              <a:cxnLst/>
              <a:rect r="r" b="b" t="t" l="l"/>
              <a:pathLst>
                <a:path h="1622417" w="2100676">
                  <a:moveTo>
                    <a:pt x="2007966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2006696" y="0"/>
                  </a:lnTo>
                  <a:cubicBezTo>
                    <a:pt x="2057496" y="0"/>
                    <a:pt x="2099406" y="41910"/>
                    <a:pt x="2099406" y="92710"/>
                  </a:cubicBezTo>
                  <a:lnTo>
                    <a:pt x="2099406" y="1528437"/>
                  </a:lnTo>
                  <a:cubicBezTo>
                    <a:pt x="2100676" y="1580507"/>
                    <a:pt x="2058766" y="1622417"/>
                    <a:pt x="2007966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164176" cy="1685917"/>
            </a:xfrm>
            <a:custGeom>
              <a:avLst/>
              <a:gdLst/>
              <a:ahLst/>
              <a:cxnLst/>
              <a:rect r="r" b="b" t="t" l="l"/>
              <a:pathLst>
                <a:path h="1685917" w="2164176">
                  <a:moveTo>
                    <a:pt x="2039716" y="59690"/>
                  </a:moveTo>
                  <a:cubicBezTo>
                    <a:pt x="2075276" y="59690"/>
                    <a:pt x="2104486" y="88900"/>
                    <a:pt x="2104486" y="124460"/>
                  </a:cubicBezTo>
                  <a:lnTo>
                    <a:pt x="2104486" y="1561457"/>
                  </a:lnTo>
                  <a:cubicBezTo>
                    <a:pt x="2104486" y="1597017"/>
                    <a:pt x="2075276" y="1626227"/>
                    <a:pt x="2039716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39716" y="59690"/>
                  </a:lnTo>
                  <a:moveTo>
                    <a:pt x="2039716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2039716" y="1685917"/>
                  </a:lnTo>
                  <a:cubicBezTo>
                    <a:pt x="2108296" y="1685917"/>
                    <a:pt x="2164176" y="1630037"/>
                    <a:pt x="2164176" y="1561457"/>
                  </a:cubicBezTo>
                  <a:lnTo>
                    <a:pt x="2164176" y="124460"/>
                  </a:lnTo>
                  <a:cubicBezTo>
                    <a:pt x="2164176" y="55880"/>
                    <a:pt x="2108296" y="0"/>
                    <a:pt x="2039716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684547" y="8302199"/>
            <a:ext cx="1314116" cy="1456373"/>
            <a:chOff x="0" y="0"/>
            <a:chExt cx="1521239" cy="1685917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31750" y="31750"/>
              <a:ext cx="1457738" cy="1622417"/>
            </a:xfrm>
            <a:custGeom>
              <a:avLst/>
              <a:gdLst/>
              <a:ahLst/>
              <a:cxnLst/>
              <a:rect r="r" b="b" t="t" l="l"/>
              <a:pathLst>
                <a:path h="1622417" w="1457738">
                  <a:moveTo>
                    <a:pt x="1365028" y="1622417"/>
                  </a:moveTo>
                  <a:lnTo>
                    <a:pt x="92710" y="1622417"/>
                  </a:lnTo>
                  <a:cubicBezTo>
                    <a:pt x="41910" y="1622417"/>
                    <a:pt x="0" y="1580507"/>
                    <a:pt x="0" y="152970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63759" y="0"/>
                  </a:lnTo>
                  <a:cubicBezTo>
                    <a:pt x="1414559" y="0"/>
                    <a:pt x="1456469" y="41910"/>
                    <a:pt x="1456469" y="92710"/>
                  </a:cubicBezTo>
                  <a:lnTo>
                    <a:pt x="1456469" y="1528437"/>
                  </a:lnTo>
                  <a:cubicBezTo>
                    <a:pt x="1457738" y="1580507"/>
                    <a:pt x="1415828" y="1622417"/>
                    <a:pt x="1365028" y="162241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1521239" cy="1685917"/>
            </a:xfrm>
            <a:custGeom>
              <a:avLst/>
              <a:gdLst/>
              <a:ahLst/>
              <a:cxnLst/>
              <a:rect r="r" b="b" t="t" l="l"/>
              <a:pathLst>
                <a:path h="1685917" w="1521239">
                  <a:moveTo>
                    <a:pt x="1396778" y="59690"/>
                  </a:moveTo>
                  <a:cubicBezTo>
                    <a:pt x="1432338" y="59690"/>
                    <a:pt x="1461548" y="88900"/>
                    <a:pt x="1461548" y="124460"/>
                  </a:cubicBezTo>
                  <a:lnTo>
                    <a:pt x="1461548" y="1561457"/>
                  </a:lnTo>
                  <a:cubicBezTo>
                    <a:pt x="1461548" y="1597017"/>
                    <a:pt x="1432338" y="1626227"/>
                    <a:pt x="1396778" y="1626227"/>
                  </a:cubicBezTo>
                  <a:lnTo>
                    <a:pt x="124460" y="1626227"/>
                  </a:lnTo>
                  <a:cubicBezTo>
                    <a:pt x="88900" y="1626227"/>
                    <a:pt x="59690" y="1597017"/>
                    <a:pt x="59690" y="156145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6779" y="59690"/>
                  </a:lnTo>
                  <a:moveTo>
                    <a:pt x="139677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561457"/>
                  </a:lnTo>
                  <a:cubicBezTo>
                    <a:pt x="0" y="1630037"/>
                    <a:pt x="55880" y="1685917"/>
                    <a:pt x="124460" y="1685917"/>
                  </a:cubicBezTo>
                  <a:lnTo>
                    <a:pt x="1396779" y="1685917"/>
                  </a:lnTo>
                  <a:cubicBezTo>
                    <a:pt x="1465359" y="1685917"/>
                    <a:pt x="1521239" y="1630037"/>
                    <a:pt x="1521239" y="1561457"/>
                  </a:cubicBezTo>
                  <a:lnTo>
                    <a:pt x="1521239" y="124460"/>
                  </a:lnTo>
                  <a:cubicBezTo>
                    <a:pt x="1521239" y="55880"/>
                    <a:pt x="1465359" y="0"/>
                    <a:pt x="1396779" y="0"/>
                  </a:cubicBezTo>
                  <a:close/>
                </a:path>
              </a:pathLst>
            </a:custGeom>
            <a:solidFill>
              <a:srgbClr val="D2C7FF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655902" y="8583348"/>
            <a:ext cx="1473935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827283" y="8583348"/>
            <a:ext cx="1729488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9x10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490243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45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791035" y="8583348"/>
            <a:ext cx="1104410" cy="951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14"/>
              </a:lnSpc>
            </a:pPr>
            <a:r>
              <a:rPr lang="en-US" sz="6649">
                <a:solidFill>
                  <a:srgbClr val="AB52C5"/>
                </a:solidFill>
                <a:latin typeface="Guerrilla"/>
                <a:ea typeface="Guerrilla"/>
                <a:cs typeface="Guerrilla"/>
                <a:sym typeface="Guerrilla"/>
              </a:rPr>
              <a:t>90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773324" y="1727229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Cut out the cards, mix and match.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DAGZ2Nx5WOc</dc:identifier>
  <dcterms:modified xsi:type="dcterms:W3CDTF">2011-08-01T06:04:30Z</dcterms:modified>
  <cp:revision>1</cp:revision>
  <dc:title>Multiplication Flashcards Worksheet Set</dc:title>
</cp:coreProperties>
</file>