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KG Primary Penmanship" charset="1" panose="02000506000000020003"/>
      <p:regular r:id="rId7"/>
    </p:embeddedFont>
    <p:embeddedFont>
      <p:font typeface="League Spartan" charset="1" panose="00000800000000000000"/>
      <p:regular r:id="rId8"/>
    </p:embeddedFont>
    <p:embeddedFont>
      <p:font typeface="KG Primary Dots" charset="1" panose="02000506000000020003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105557" y="344749"/>
            <a:ext cx="7771115" cy="10002502"/>
            <a:chOff x="0" y="0"/>
            <a:chExt cx="1923428" cy="2475718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923428" cy="2475718"/>
            </a:xfrm>
            <a:custGeom>
              <a:avLst/>
              <a:gdLst/>
              <a:ahLst/>
              <a:cxnLst/>
              <a:rect r="r" b="b" t="t" l="l"/>
              <a:pathLst>
                <a:path h="2475718" w="1923428">
                  <a:moveTo>
                    <a:pt x="0" y="0"/>
                  </a:moveTo>
                  <a:lnTo>
                    <a:pt x="0" y="2475718"/>
                  </a:lnTo>
                  <a:lnTo>
                    <a:pt x="1923428" y="2475718"/>
                  </a:lnTo>
                  <a:lnTo>
                    <a:pt x="1923428" y="0"/>
                  </a:lnTo>
                  <a:lnTo>
                    <a:pt x="0" y="0"/>
                  </a:lnTo>
                  <a:close/>
                  <a:moveTo>
                    <a:pt x="1862468" y="2414758"/>
                  </a:moveTo>
                  <a:lnTo>
                    <a:pt x="59690" y="2414758"/>
                  </a:lnTo>
                  <a:lnTo>
                    <a:pt x="59690" y="59690"/>
                  </a:lnTo>
                  <a:lnTo>
                    <a:pt x="1862468" y="59690"/>
                  </a:lnTo>
                  <a:lnTo>
                    <a:pt x="1862468" y="2414758"/>
                  </a:lnTo>
                  <a:close/>
                </a:path>
              </a:pathLst>
            </a:custGeom>
            <a:solidFill>
              <a:srgbClr val="3F51AD"/>
            </a:solidFill>
          </p:spPr>
        </p:sp>
      </p:grpSp>
      <p:sp>
        <p:nvSpPr>
          <p:cNvPr name="AutoShape 4" id="4"/>
          <p:cNvSpPr/>
          <p:nvPr/>
        </p:nvSpPr>
        <p:spPr>
          <a:xfrm rot="0">
            <a:off x="1300343" y="1205477"/>
            <a:ext cx="1428727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" id="5"/>
          <p:cNvSpPr/>
          <p:nvPr/>
        </p:nvSpPr>
        <p:spPr>
          <a:xfrm rot="0">
            <a:off x="3318643" y="1205477"/>
            <a:ext cx="620777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6" id="6"/>
          <p:cNvGrpSpPr/>
          <p:nvPr/>
        </p:nvGrpSpPr>
        <p:grpSpPr>
          <a:xfrm rot="0">
            <a:off x="2541617" y="2292714"/>
            <a:ext cx="4225912" cy="2861286"/>
            <a:chOff x="0" y="0"/>
            <a:chExt cx="5634549" cy="3815048"/>
          </a:xfrm>
        </p:grpSpPr>
        <p:sp>
          <p:nvSpPr>
            <p:cNvPr name="AutoShape 7" id="7"/>
            <p:cNvSpPr/>
            <p:nvPr/>
          </p:nvSpPr>
          <p:spPr>
            <a:xfrm rot="0">
              <a:off x="0" y="0"/>
              <a:ext cx="5609995" cy="0"/>
            </a:xfrm>
            <a:prstGeom prst="line">
              <a:avLst/>
            </a:prstGeom>
            <a:ln cap="rnd" w="1227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8" id="8"/>
            <p:cNvSpPr/>
            <p:nvPr/>
          </p:nvSpPr>
          <p:spPr>
            <a:xfrm rot="0">
              <a:off x="0" y="523084"/>
              <a:ext cx="5609995" cy="0"/>
            </a:xfrm>
            <a:prstGeom prst="line">
              <a:avLst/>
            </a:prstGeom>
            <a:ln cap="rnd" w="4910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9" id="9"/>
            <p:cNvSpPr/>
            <p:nvPr/>
          </p:nvSpPr>
          <p:spPr>
            <a:xfrm rot="0">
              <a:off x="0" y="1082998"/>
              <a:ext cx="5609995" cy="0"/>
            </a:xfrm>
            <a:prstGeom prst="line">
              <a:avLst/>
            </a:prstGeom>
            <a:ln cap="rnd" w="1227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0" id="10"/>
            <p:cNvSpPr/>
            <p:nvPr/>
          </p:nvSpPr>
          <p:spPr>
            <a:xfrm rot="0">
              <a:off x="0" y="1624498"/>
              <a:ext cx="5609995" cy="0"/>
            </a:xfrm>
            <a:prstGeom prst="line">
              <a:avLst/>
            </a:prstGeom>
            <a:ln cap="rnd" w="1227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1" id="11"/>
            <p:cNvSpPr/>
            <p:nvPr/>
          </p:nvSpPr>
          <p:spPr>
            <a:xfrm rot="0">
              <a:off x="0" y="2165997"/>
              <a:ext cx="5609995" cy="0"/>
            </a:xfrm>
            <a:prstGeom prst="line">
              <a:avLst/>
            </a:prstGeom>
            <a:ln cap="rnd" w="1227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2" id="12"/>
            <p:cNvSpPr/>
            <p:nvPr/>
          </p:nvSpPr>
          <p:spPr>
            <a:xfrm rot="0">
              <a:off x="0" y="2707496"/>
              <a:ext cx="5609995" cy="0"/>
            </a:xfrm>
            <a:prstGeom prst="line">
              <a:avLst/>
            </a:prstGeom>
            <a:ln cap="rnd" w="1227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3" id="13"/>
            <p:cNvSpPr/>
            <p:nvPr/>
          </p:nvSpPr>
          <p:spPr>
            <a:xfrm rot="0">
              <a:off x="0" y="3248995"/>
              <a:ext cx="5609995" cy="0"/>
            </a:xfrm>
            <a:prstGeom prst="line">
              <a:avLst/>
            </a:prstGeom>
            <a:ln cap="rnd" w="1227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4" id="14"/>
            <p:cNvSpPr/>
            <p:nvPr/>
          </p:nvSpPr>
          <p:spPr>
            <a:xfrm rot="0">
              <a:off x="0" y="3802771"/>
              <a:ext cx="5609995" cy="0"/>
            </a:xfrm>
            <a:prstGeom prst="line">
              <a:avLst/>
            </a:prstGeom>
            <a:ln cap="rnd" w="1227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5" id="15"/>
            <p:cNvSpPr/>
            <p:nvPr/>
          </p:nvSpPr>
          <p:spPr>
            <a:xfrm rot="5400000">
              <a:off x="-1895247" y="1907524"/>
              <a:ext cx="3802771" cy="0"/>
            </a:xfrm>
            <a:prstGeom prst="line">
              <a:avLst/>
            </a:prstGeom>
            <a:ln cap="rnd" w="1227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6" id="16"/>
            <p:cNvSpPr/>
            <p:nvPr/>
          </p:nvSpPr>
          <p:spPr>
            <a:xfrm rot="5400000">
              <a:off x="-1092066" y="1889109"/>
              <a:ext cx="3802771" cy="0"/>
            </a:xfrm>
            <a:prstGeom prst="line">
              <a:avLst/>
            </a:prstGeom>
            <a:ln cap="rnd" w="4910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7" id="17"/>
            <p:cNvSpPr/>
            <p:nvPr/>
          </p:nvSpPr>
          <p:spPr>
            <a:xfrm rot="5400000">
              <a:off x="-288884" y="1907524"/>
              <a:ext cx="3802771" cy="0"/>
            </a:xfrm>
            <a:prstGeom prst="line">
              <a:avLst/>
            </a:prstGeom>
            <a:ln cap="rnd" w="1227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8" id="18"/>
            <p:cNvSpPr/>
            <p:nvPr/>
          </p:nvSpPr>
          <p:spPr>
            <a:xfrm rot="5400000">
              <a:off x="514298" y="1907524"/>
              <a:ext cx="3802771" cy="0"/>
            </a:xfrm>
            <a:prstGeom prst="line">
              <a:avLst/>
            </a:prstGeom>
            <a:ln cap="rnd" w="1227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9" id="19"/>
            <p:cNvSpPr/>
            <p:nvPr/>
          </p:nvSpPr>
          <p:spPr>
            <a:xfrm rot="5400000">
              <a:off x="1317480" y="1907524"/>
              <a:ext cx="3802771" cy="0"/>
            </a:xfrm>
            <a:prstGeom prst="line">
              <a:avLst/>
            </a:prstGeom>
            <a:ln cap="rnd" w="1227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0" id="20"/>
            <p:cNvSpPr/>
            <p:nvPr/>
          </p:nvSpPr>
          <p:spPr>
            <a:xfrm rot="5400000">
              <a:off x="2120661" y="1907524"/>
              <a:ext cx="3802771" cy="0"/>
            </a:xfrm>
            <a:prstGeom prst="line">
              <a:avLst/>
            </a:prstGeom>
            <a:ln cap="rnd" w="1227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1" id="21"/>
            <p:cNvSpPr/>
            <p:nvPr/>
          </p:nvSpPr>
          <p:spPr>
            <a:xfrm rot="5400000">
              <a:off x="2923843" y="1907524"/>
              <a:ext cx="3802771" cy="0"/>
            </a:xfrm>
            <a:prstGeom prst="line">
              <a:avLst/>
            </a:prstGeom>
            <a:ln cap="rnd" w="1227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2" id="22"/>
            <p:cNvSpPr/>
            <p:nvPr/>
          </p:nvSpPr>
          <p:spPr>
            <a:xfrm rot="5400000">
              <a:off x="3727025" y="1907524"/>
              <a:ext cx="3802771" cy="0"/>
            </a:xfrm>
            <a:prstGeom prst="line">
              <a:avLst/>
            </a:prstGeom>
            <a:ln cap="rnd" w="1227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</p:grpSp>
      <p:grpSp>
        <p:nvGrpSpPr>
          <p:cNvPr name="Group 23" id="23"/>
          <p:cNvGrpSpPr/>
          <p:nvPr/>
        </p:nvGrpSpPr>
        <p:grpSpPr>
          <a:xfrm rot="5400000">
            <a:off x="1420055" y="3414276"/>
            <a:ext cx="2861286" cy="618162"/>
            <a:chOff x="0" y="0"/>
            <a:chExt cx="1317024" cy="284534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1317024" cy="284534"/>
            </a:xfrm>
            <a:custGeom>
              <a:avLst/>
              <a:gdLst/>
              <a:ahLst/>
              <a:cxnLst/>
              <a:rect r="r" b="b" t="t" l="l"/>
              <a:pathLst>
                <a:path h="284534" w="1317024">
                  <a:moveTo>
                    <a:pt x="0" y="0"/>
                  </a:moveTo>
                  <a:lnTo>
                    <a:pt x="1317024" y="0"/>
                  </a:lnTo>
                  <a:lnTo>
                    <a:pt x="1317024" y="284534"/>
                  </a:lnTo>
                  <a:lnTo>
                    <a:pt x="0" y="284534"/>
                  </a:lnTo>
                  <a:close/>
                </a:path>
              </a:pathLst>
            </a:custGeom>
            <a:solidFill>
              <a:srgbClr val="3199D4">
                <a:alpha val="15686"/>
              </a:srgbClr>
            </a:solidFill>
          </p:spPr>
        </p:sp>
      </p:grpSp>
      <p:grpSp>
        <p:nvGrpSpPr>
          <p:cNvPr name="Group 25" id="25"/>
          <p:cNvGrpSpPr/>
          <p:nvPr/>
        </p:nvGrpSpPr>
        <p:grpSpPr>
          <a:xfrm rot="0">
            <a:off x="2541617" y="2292714"/>
            <a:ext cx="4225912" cy="398736"/>
            <a:chOff x="0" y="0"/>
            <a:chExt cx="1945149" cy="183535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1945149" cy="183535"/>
            </a:xfrm>
            <a:custGeom>
              <a:avLst/>
              <a:gdLst/>
              <a:ahLst/>
              <a:cxnLst/>
              <a:rect r="r" b="b" t="t" l="l"/>
              <a:pathLst>
                <a:path h="183535" w="1945149">
                  <a:moveTo>
                    <a:pt x="0" y="0"/>
                  </a:moveTo>
                  <a:lnTo>
                    <a:pt x="1945149" y="0"/>
                  </a:lnTo>
                  <a:lnTo>
                    <a:pt x="1945149" y="183535"/>
                  </a:lnTo>
                  <a:lnTo>
                    <a:pt x="0" y="183535"/>
                  </a:lnTo>
                  <a:close/>
                </a:path>
              </a:pathLst>
            </a:custGeom>
            <a:solidFill>
              <a:srgbClr val="3199D4">
                <a:alpha val="15686"/>
              </a:srgbClr>
            </a:solidFill>
          </p:spPr>
        </p:sp>
      </p:grpSp>
      <p:sp>
        <p:nvSpPr>
          <p:cNvPr name="Freeform 27" id="27"/>
          <p:cNvSpPr/>
          <p:nvPr/>
        </p:nvSpPr>
        <p:spPr>
          <a:xfrm flipH="true" flipV="false" rot="0">
            <a:off x="756000" y="3158936"/>
            <a:ext cx="1823321" cy="2272051"/>
          </a:xfrm>
          <a:custGeom>
            <a:avLst/>
            <a:gdLst/>
            <a:ahLst/>
            <a:cxnLst/>
            <a:rect r="r" b="b" t="t" l="l"/>
            <a:pathLst>
              <a:path h="2272051" w="1823321">
                <a:moveTo>
                  <a:pt x="1823321" y="0"/>
                </a:moveTo>
                <a:lnTo>
                  <a:pt x="0" y="0"/>
                </a:lnTo>
                <a:lnTo>
                  <a:pt x="0" y="2272051"/>
                </a:lnTo>
                <a:lnTo>
                  <a:pt x="1823321" y="2272051"/>
                </a:lnTo>
                <a:lnTo>
                  <a:pt x="1823321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true" flipV="false" rot="0">
            <a:off x="1028172" y="2168791"/>
            <a:ext cx="1299797" cy="1134368"/>
          </a:xfrm>
          <a:custGeom>
            <a:avLst/>
            <a:gdLst/>
            <a:ahLst/>
            <a:cxnLst/>
            <a:rect r="r" b="b" t="t" l="l"/>
            <a:pathLst>
              <a:path h="1134368" w="1299797">
                <a:moveTo>
                  <a:pt x="1299796" y="0"/>
                </a:moveTo>
                <a:lnTo>
                  <a:pt x="0" y="0"/>
                </a:lnTo>
                <a:lnTo>
                  <a:pt x="0" y="1134369"/>
                </a:lnTo>
                <a:lnTo>
                  <a:pt x="1299796" y="1134369"/>
                </a:lnTo>
                <a:lnTo>
                  <a:pt x="1299796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9" id="29"/>
          <p:cNvGrpSpPr/>
          <p:nvPr/>
        </p:nvGrpSpPr>
        <p:grpSpPr>
          <a:xfrm rot="0">
            <a:off x="778629" y="6722222"/>
            <a:ext cx="4225912" cy="2861286"/>
            <a:chOff x="0" y="0"/>
            <a:chExt cx="5634549" cy="3815048"/>
          </a:xfrm>
        </p:grpSpPr>
        <p:sp>
          <p:nvSpPr>
            <p:cNvPr name="AutoShape 30" id="30"/>
            <p:cNvSpPr/>
            <p:nvPr/>
          </p:nvSpPr>
          <p:spPr>
            <a:xfrm rot="0">
              <a:off x="0" y="0"/>
              <a:ext cx="5609995" cy="0"/>
            </a:xfrm>
            <a:prstGeom prst="line">
              <a:avLst/>
            </a:prstGeom>
            <a:ln cap="rnd" w="1227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31" id="31"/>
            <p:cNvSpPr/>
            <p:nvPr/>
          </p:nvSpPr>
          <p:spPr>
            <a:xfrm rot="0">
              <a:off x="0" y="523084"/>
              <a:ext cx="5609995" cy="0"/>
            </a:xfrm>
            <a:prstGeom prst="line">
              <a:avLst/>
            </a:prstGeom>
            <a:ln cap="rnd" w="4910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32" id="32"/>
            <p:cNvSpPr/>
            <p:nvPr/>
          </p:nvSpPr>
          <p:spPr>
            <a:xfrm rot="0">
              <a:off x="0" y="1082998"/>
              <a:ext cx="5609995" cy="0"/>
            </a:xfrm>
            <a:prstGeom prst="line">
              <a:avLst/>
            </a:prstGeom>
            <a:ln cap="rnd" w="1227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33" id="33"/>
            <p:cNvSpPr/>
            <p:nvPr/>
          </p:nvSpPr>
          <p:spPr>
            <a:xfrm rot="0">
              <a:off x="0" y="1624498"/>
              <a:ext cx="5609995" cy="0"/>
            </a:xfrm>
            <a:prstGeom prst="line">
              <a:avLst/>
            </a:prstGeom>
            <a:ln cap="rnd" w="1227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34" id="34"/>
            <p:cNvSpPr/>
            <p:nvPr/>
          </p:nvSpPr>
          <p:spPr>
            <a:xfrm rot="0">
              <a:off x="0" y="2165997"/>
              <a:ext cx="5609995" cy="0"/>
            </a:xfrm>
            <a:prstGeom prst="line">
              <a:avLst/>
            </a:prstGeom>
            <a:ln cap="rnd" w="1227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35" id="35"/>
            <p:cNvSpPr/>
            <p:nvPr/>
          </p:nvSpPr>
          <p:spPr>
            <a:xfrm rot="0">
              <a:off x="0" y="2707496"/>
              <a:ext cx="5609995" cy="0"/>
            </a:xfrm>
            <a:prstGeom prst="line">
              <a:avLst/>
            </a:prstGeom>
            <a:ln cap="rnd" w="1227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36" id="36"/>
            <p:cNvSpPr/>
            <p:nvPr/>
          </p:nvSpPr>
          <p:spPr>
            <a:xfrm rot="0">
              <a:off x="0" y="3248995"/>
              <a:ext cx="5609995" cy="0"/>
            </a:xfrm>
            <a:prstGeom prst="line">
              <a:avLst/>
            </a:prstGeom>
            <a:ln cap="rnd" w="1227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37" id="37"/>
            <p:cNvSpPr/>
            <p:nvPr/>
          </p:nvSpPr>
          <p:spPr>
            <a:xfrm rot="0">
              <a:off x="0" y="3802771"/>
              <a:ext cx="5609995" cy="0"/>
            </a:xfrm>
            <a:prstGeom prst="line">
              <a:avLst/>
            </a:prstGeom>
            <a:ln cap="rnd" w="1227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38" id="38"/>
            <p:cNvSpPr/>
            <p:nvPr/>
          </p:nvSpPr>
          <p:spPr>
            <a:xfrm rot="5400000">
              <a:off x="-1895247" y="1907524"/>
              <a:ext cx="3802771" cy="0"/>
            </a:xfrm>
            <a:prstGeom prst="line">
              <a:avLst/>
            </a:prstGeom>
            <a:ln cap="rnd" w="1227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39" id="39"/>
            <p:cNvSpPr/>
            <p:nvPr/>
          </p:nvSpPr>
          <p:spPr>
            <a:xfrm rot="5400000">
              <a:off x="-1092066" y="1889109"/>
              <a:ext cx="3802771" cy="0"/>
            </a:xfrm>
            <a:prstGeom prst="line">
              <a:avLst/>
            </a:prstGeom>
            <a:ln cap="rnd" w="4910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40" id="40"/>
            <p:cNvSpPr/>
            <p:nvPr/>
          </p:nvSpPr>
          <p:spPr>
            <a:xfrm rot="5400000">
              <a:off x="-288884" y="1907524"/>
              <a:ext cx="3802771" cy="0"/>
            </a:xfrm>
            <a:prstGeom prst="line">
              <a:avLst/>
            </a:prstGeom>
            <a:ln cap="rnd" w="1227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41" id="41"/>
            <p:cNvSpPr/>
            <p:nvPr/>
          </p:nvSpPr>
          <p:spPr>
            <a:xfrm rot="5400000">
              <a:off x="514298" y="1907524"/>
              <a:ext cx="3802771" cy="0"/>
            </a:xfrm>
            <a:prstGeom prst="line">
              <a:avLst/>
            </a:prstGeom>
            <a:ln cap="rnd" w="1227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42" id="42"/>
            <p:cNvSpPr/>
            <p:nvPr/>
          </p:nvSpPr>
          <p:spPr>
            <a:xfrm rot="5400000">
              <a:off x="1317480" y="1907524"/>
              <a:ext cx="3802771" cy="0"/>
            </a:xfrm>
            <a:prstGeom prst="line">
              <a:avLst/>
            </a:prstGeom>
            <a:ln cap="rnd" w="1227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43" id="43"/>
            <p:cNvSpPr/>
            <p:nvPr/>
          </p:nvSpPr>
          <p:spPr>
            <a:xfrm rot="5400000">
              <a:off x="2120661" y="1907524"/>
              <a:ext cx="3802771" cy="0"/>
            </a:xfrm>
            <a:prstGeom prst="line">
              <a:avLst/>
            </a:prstGeom>
            <a:ln cap="rnd" w="1227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44" id="44"/>
            <p:cNvSpPr/>
            <p:nvPr/>
          </p:nvSpPr>
          <p:spPr>
            <a:xfrm rot="5400000">
              <a:off x="2923843" y="1907524"/>
              <a:ext cx="3802771" cy="0"/>
            </a:xfrm>
            <a:prstGeom prst="line">
              <a:avLst/>
            </a:prstGeom>
            <a:ln cap="rnd" w="1227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45" id="45"/>
            <p:cNvSpPr/>
            <p:nvPr/>
          </p:nvSpPr>
          <p:spPr>
            <a:xfrm rot="5400000">
              <a:off x="3727025" y="1907524"/>
              <a:ext cx="3802771" cy="0"/>
            </a:xfrm>
            <a:prstGeom prst="line">
              <a:avLst/>
            </a:prstGeom>
            <a:ln cap="rnd" w="12277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</p:grpSp>
      <p:grpSp>
        <p:nvGrpSpPr>
          <p:cNvPr name="Group 46" id="46"/>
          <p:cNvGrpSpPr/>
          <p:nvPr/>
        </p:nvGrpSpPr>
        <p:grpSpPr>
          <a:xfrm rot="5400000">
            <a:off x="-342933" y="7843784"/>
            <a:ext cx="2861286" cy="618162"/>
            <a:chOff x="0" y="0"/>
            <a:chExt cx="1317024" cy="284534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1317024" cy="284534"/>
            </a:xfrm>
            <a:custGeom>
              <a:avLst/>
              <a:gdLst/>
              <a:ahLst/>
              <a:cxnLst/>
              <a:rect r="r" b="b" t="t" l="l"/>
              <a:pathLst>
                <a:path h="284534" w="1317024">
                  <a:moveTo>
                    <a:pt x="0" y="0"/>
                  </a:moveTo>
                  <a:lnTo>
                    <a:pt x="1317024" y="0"/>
                  </a:lnTo>
                  <a:lnTo>
                    <a:pt x="1317024" y="284534"/>
                  </a:lnTo>
                  <a:lnTo>
                    <a:pt x="0" y="284534"/>
                  </a:lnTo>
                  <a:close/>
                </a:path>
              </a:pathLst>
            </a:custGeom>
            <a:solidFill>
              <a:srgbClr val="F68194">
                <a:alpha val="15686"/>
              </a:srgbClr>
            </a:solidFill>
          </p:spPr>
        </p:sp>
      </p:grpSp>
      <p:grpSp>
        <p:nvGrpSpPr>
          <p:cNvPr name="Group 48" id="48"/>
          <p:cNvGrpSpPr/>
          <p:nvPr/>
        </p:nvGrpSpPr>
        <p:grpSpPr>
          <a:xfrm rot="0">
            <a:off x="778629" y="6722222"/>
            <a:ext cx="4225912" cy="398736"/>
            <a:chOff x="0" y="0"/>
            <a:chExt cx="1945149" cy="183535"/>
          </a:xfrm>
        </p:grpSpPr>
        <p:sp>
          <p:nvSpPr>
            <p:cNvPr name="Freeform 49" id="49"/>
            <p:cNvSpPr/>
            <p:nvPr/>
          </p:nvSpPr>
          <p:spPr>
            <a:xfrm flipH="false" flipV="false" rot="0">
              <a:off x="0" y="0"/>
              <a:ext cx="1945149" cy="183535"/>
            </a:xfrm>
            <a:custGeom>
              <a:avLst/>
              <a:gdLst/>
              <a:ahLst/>
              <a:cxnLst/>
              <a:rect r="r" b="b" t="t" l="l"/>
              <a:pathLst>
                <a:path h="183535" w="1945149">
                  <a:moveTo>
                    <a:pt x="0" y="0"/>
                  </a:moveTo>
                  <a:lnTo>
                    <a:pt x="1945149" y="0"/>
                  </a:lnTo>
                  <a:lnTo>
                    <a:pt x="1945149" y="183535"/>
                  </a:lnTo>
                  <a:lnTo>
                    <a:pt x="0" y="183535"/>
                  </a:lnTo>
                  <a:close/>
                </a:path>
              </a:pathLst>
            </a:custGeom>
            <a:solidFill>
              <a:srgbClr val="F68194">
                <a:alpha val="15686"/>
              </a:srgbClr>
            </a:solidFill>
          </p:spPr>
        </p:sp>
      </p:grpSp>
      <p:sp>
        <p:nvSpPr>
          <p:cNvPr name="Freeform 50" id="50"/>
          <p:cNvSpPr/>
          <p:nvPr/>
        </p:nvSpPr>
        <p:spPr>
          <a:xfrm flipH="true" flipV="false" rot="0">
            <a:off x="5201979" y="7354701"/>
            <a:ext cx="1898143" cy="2293828"/>
          </a:xfrm>
          <a:custGeom>
            <a:avLst/>
            <a:gdLst/>
            <a:ahLst/>
            <a:cxnLst/>
            <a:rect r="r" b="b" t="t" l="l"/>
            <a:pathLst>
              <a:path h="2293828" w="1898143">
                <a:moveTo>
                  <a:pt x="1898143" y="0"/>
                </a:moveTo>
                <a:lnTo>
                  <a:pt x="0" y="0"/>
                </a:lnTo>
                <a:lnTo>
                  <a:pt x="0" y="2293828"/>
                </a:lnTo>
                <a:lnTo>
                  <a:pt x="1898143" y="2293828"/>
                </a:lnTo>
                <a:lnTo>
                  <a:pt x="1898143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1" id="51"/>
          <p:cNvSpPr txBox="true"/>
          <p:nvPr/>
        </p:nvSpPr>
        <p:spPr>
          <a:xfrm rot="0">
            <a:off x="2891585" y="937290"/>
            <a:ext cx="442567" cy="267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78"/>
              </a:lnSpc>
            </a:pPr>
            <a:r>
              <a:rPr lang="en-US" sz="1556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Date: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756000" y="1251392"/>
            <a:ext cx="6048000" cy="42156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04"/>
              </a:lnSpc>
            </a:pPr>
            <a:r>
              <a:rPr lang="en-US" sz="2431">
                <a:solidFill>
                  <a:srgbClr val="3F51AD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Көбейту Кестесінің Шақыруы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756000" y="937290"/>
            <a:ext cx="544343" cy="267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78"/>
              </a:lnSpc>
            </a:pPr>
            <a:r>
              <a:rPr lang="en-US" sz="1556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Name: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756000" y="1876849"/>
            <a:ext cx="6067117" cy="23978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05"/>
              </a:lnSpc>
            </a:pPr>
            <a:r>
              <a:rPr lang="en-US" sz="1556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Осы көбейту кестесін толтырыңыз.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2668504" y="2201814"/>
            <a:ext cx="352450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3F51AD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X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3275989" y="2201814"/>
            <a:ext cx="352450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3F51AD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3883475" y="2201814"/>
            <a:ext cx="352450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3F51AD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4490960" y="2201814"/>
            <a:ext cx="352450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3F51AD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5098446" y="2201814"/>
            <a:ext cx="352450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3F51AD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0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5705931" y="2201814"/>
            <a:ext cx="352450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3F51AD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6313416" y="2201814"/>
            <a:ext cx="352450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3F51AD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</a:t>
            </a:r>
          </a:p>
        </p:txBody>
      </p:sp>
      <p:sp>
        <p:nvSpPr>
          <p:cNvPr name="TextBox 62" id="62"/>
          <p:cNvSpPr txBox="true"/>
          <p:nvPr/>
        </p:nvSpPr>
        <p:spPr>
          <a:xfrm rot="0">
            <a:off x="2671488" y="2624775"/>
            <a:ext cx="352450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3F51AD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2671488" y="3017647"/>
            <a:ext cx="352450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3F51AD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2671488" y="3422939"/>
            <a:ext cx="352450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3F51AD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3276581" y="2624775"/>
            <a:ext cx="352450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000000"/>
                </a:solidFill>
                <a:latin typeface="KG Primary Dots"/>
                <a:ea typeface="KG Primary Dots"/>
                <a:cs typeface="KG Primary Dots"/>
                <a:sym typeface="KG Primary Dots"/>
              </a:rPr>
              <a:t>3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3883475" y="2624775"/>
            <a:ext cx="352450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000000"/>
                </a:solidFill>
                <a:latin typeface="KG Primary Dots"/>
                <a:ea typeface="KG Primary Dots"/>
                <a:cs typeface="KG Primary Dots"/>
                <a:sym typeface="KG Primary Dots"/>
              </a:rPr>
              <a:t>1</a:t>
            </a:r>
          </a:p>
        </p:txBody>
      </p:sp>
      <p:sp>
        <p:nvSpPr>
          <p:cNvPr name="TextBox 67" id="67"/>
          <p:cNvSpPr txBox="true"/>
          <p:nvPr/>
        </p:nvSpPr>
        <p:spPr>
          <a:xfrm rot="0">
            <a:off x="4478348" y="2624775"/>
            <a:ext cx="352450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000000"/>
                </a:solidFill>
                <a:latin typeface="KG Primary Dots"/>
                <a:ea typeface="KG Primary Dots"/>
                <a:cs typeface="KG Primary Dots"/>
                <a:sym typeface="KG Primary Dots"/>
              </a:rPr>
              <a:t>4</a:t>
            </a:r>
          </a:p>
        </p:txBody>
      </p:sp>
      <p:sp>
        <p:nvSpPr>
          <p:cNvPr name="TextBox 68" id="68"/>
          <p:cNvSpPr txBox="true"/>
          <p:nvPr/>
        </p:nvSpPr>
        <p:spPr>
          <a:xfrm rot="0">
            <a:off x="2671488" y="4228287"/>
            <a:ext cx="352450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3F51AD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2674473" y="3890425"/>
            <a:ext cx="352450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3F51AD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2671488" y="4695773"/>
            <a:ext cx="352450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3F51AD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0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1110264" y="2349864"/>
            <a:ext cx="1125303" cy="5442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84"/>
              </a:lnSpc>
            </a:pPr>
            <a:r>
              <a:rPr lang="en-US" sz="1246">
                <a:solidFill>
                  <a:srgbClr val="FFFFFF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Мұнда қандай нөмір бар екенін қалай анықтауға болады?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905516" y="6631323"/>
            <a:ext cx="352450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3F51AD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X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1513001" y="6631323"/>
            <a:ext cx="352450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3F51AD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905516" y="7054283"/>
            <a:ext cx="352450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3F51AD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</a:t>
            </a:r>
          </a:p>
        </p:txBody>
      </p:sp>
      <p:sp>
        <p:nvSpPr>
          <p:cNvPr name="TextBox 75" id="75"/>
          <p:cNvSpPr txBox="true"/>
          <p:nvPr/>
        </p:nvSpPr>
        <p:spPr>
          <a:xfrm rot="0">
            <a:off x="2107588" y="7054283"/>
            <a:ext cx="352450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3F51AD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12</a:t>
            </a:r>
          </a:p>
        </p:txBody>
      </p:sp>
      <p:sp>
        <p:nvSpPr>
          <p:cNvPr name="TextBox 76" id="76"/>
          <p:cNvSpPr txBox="true"/>
          <p:nvPr/>
        </p:nvSpPr>
        <p:spPr>
          <a:xfrm rot="0">
            <a:off x="905516" y="9114368"/>
            <a:ext cx="352450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3F51AD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</a:t>
            </a:r>
          </a:p>
        </p:txBody>
      </p:sp>
      <p:sp>
        <p:nvSpPr>
          <p:cNvPr name="TextBox 77" id="77"/>
          <p:cNvSpPr txBox="true"/>
          <p:nvPr/>
        </p:nvSpPr>
        <p:spPr>
          <a:xfrm rot="0">
            <a:off x="1513001" y="8248145"/>
            <a:ext cx="352450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3F51AD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10</a:t>
            </a:r>
          </a:p>
        </p:txBody>
      </p:sp>
      <p:sp>
        <p:nvSpPr>
          <p:cNvPr name="TextBox 78" id="78"/>
          <p:cNvSpPr txBox="true"/>
          <p:nvPr/>
        </p:nvSpPr>
        <p:spPr>
          <a:xfrm rot="0">
            <a:off x="3318643" y="7852447"/>
            <a:ext cx="352450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3F51AD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2727972" y="9114368"/>
            <a:ext cx="352450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3F51AD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461309" y="5912960"/>
            <a:ext cx="6067117" cy="4746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05"/>
              </a:lnSpc>
            </a:pPr>
            <a:r>
              <a:rPr lang="en-US" sz="1556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Осы көбейту кестесіндегі барлық жетіспейтін сандарды толтырыңыз.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2107588" y="7453711"/>
            <a:ext cx="352450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3F51AD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0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2107588" y="7849409"/>
            <a:ext cx="352450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3F51AD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2107588" y="8646882"/>
            <a:ext cx="352450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3F51AD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</a:t>
            </a:r>
          </a:p>
        </p:txBody>
      </p:sp>
      <p:sp>
        <p:nvSpPr>
          <p:cNvPr name="TextBox 84" id="84"/>
          <p:cNvSpPr txBox="true"/>
          <p:nvPr/>
        </p:nvSpPr>
        <p:spPr>
          <a:xfrm rot="0">
            <a:off x="3883475" y="8248145"/>
            <a:ext cx="352450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3F51AD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0</a:t>
            </a:r>
          </a:p>
        </p:txBody>
      </p:sp>
      <p:sp>
        <p:nvSpPr>
          <p:cNvPr name="TextBox 85" id="85"/>
          <p:cNvSpPr txBox="true"/>
          <p:nvPr/>
        </p:nvSpPr>
        <p:spPr>
          <a:xfrm rot="0">
            <a:off x="4490960" y="8646882"/>
            <a:ext cx="352450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3F51AD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15</a:t>
            </a:r>
          </a:p>
        </p:txBody>
      </p:sp>
      <p:sp>
        <p:nvSpPr>
          <p:cNvPr name="TextBox 86" id="86"/>
          <p:cNvSpPr txBox="true"/>
          <p:nvPr/>
        </p:nvSpPr>
        <p:spPr>
          <a:xfrm rot="0">
            <a:off x="2107588" y="6621172"/>
            <a:ext cx="352450" cy="5341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57"/>
              </a:lnSpc>
            </a:pPr>
            <a:r>
              <a:rPr lang="en-US" sz="3112">
                <a:solidFill>
                  <a:srgbClr val="000000"/>
                </a:solidFill>
                <a:latin typeface="KG Primary Dots"/>
                <a:ea typeface="KG Primary Dots"/>
                <a:cs typeface="KG Primary Dots"/>
                <a:sym typeface="KG Primary Dots"/>
              </a:rPr>
              <a:t>3</a:t>
            </a:r>
          </a:p>
        </p:txBody>
      </p:sp>
      <p:sp>
        <p:nvSpPr>
          <p:cNvPr name="Freeform 87" id="87"/>
          <p:cNvSpPr/>
          <p:nvPr/>
        </p:nvSpPr>
        <p:spPr>
          <a:xfrm flipH="false" flipV="false" rot="0">
            <a:off x="5098446" y="6155038"/>
            <a:ext cx="1299797" cy="1134368"/>
          </a:xfrm>
          <a:custGeom>
            <a:avLst/>
            <a:gdLst/>
            <a:ahLst/>
            <a:cxnLst/>
            <a:rect r="r" b="b" t="t" l="l"/>
            <a:pathLst>
              <a:path h="1134368" w="1299797">
                <a:moveTo>
                  <a:pt x="0" y="0"/>
                </a:moveTo>
                <a:lnTo>
                  <a:pt x="1299796" y="0"/>
                </a:lnTo>
                <a:lnTo>
                  <a:pt x="1299796" y="1134368"/>
                </a:lnTo>
                <a:lnTo>
                  <a:pt x="0" y="113436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8" id="88"/>
          <p:cNvSpPr txBox="true"/>
          <p:nvPr/>
        </p:nvSpPr>
        <p:spPr>
          <a:xfrm rot="0">
            <a:off x="5261716" y="6331330"/>
            <a:ext cx="1125303" cy="7095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3"/>
              </a:lnSpc>
            </a:pPr>
            <a:r>
              <a:rPr lang="en-US" sz="1146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Мынаны қолданып көріңіз. Жоғарыдан бастап, төмен қарай жылжытыңыз.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DAGZ2Jtlfvg</dc:identifier>
  <dcterms:modified xsi:type="dcterms:W3CDTF">2011-08-01T06:04:30Z</dcterms:modified>
  <cp:revision>1</cp:revision>
  <dc:title>Multiplication Table Challenge Math Worksheet</dc:title>
</cp:coreProperties>
</file>