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Glacial Indifference" charset="1" panose="000000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2BB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78770" y="446369"/>
            <a:ext cx="6802460" cy="9896126"/>
            <a:chOff x="0" y="0"/>
            <a:chExt cx="88146208" cy="12823389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88001428" cy="128089114"/>
            </a:xfrm>
            <a:custGeom>
              <a:avLst/>
              <a:gdLst/>
              <a:ahLst/>
              <a:cxnLst/>
              <a:rect r="r" b="b" t="t" l="l"/>
              <a:pathLst>
                <a:path h="128089114" w="88001428">
                  <a:moveTo>
                    <a:pt x="0" y="0"/>
                  </a:moveTo>
                  <a:lnTo>
                    <a:pt x="88001428" y="0"/>
                  </a:lnTo>
                  <a:lnTo>
                    <a:pt x="88001428" y="128089114"/>
                  </a:lnTo>
                  <a:lnTo>
                    <a:pt x="0" y="1280891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8146210" cy="128233897"/>
            </a:xfrm>
            <a:custGeom>
              <a:avLst/>
              <a:gdLst/>
              <a:ahLst/>
              <a:cxnLst/>
              <a:rect r="r" b="b" t="t" l="l"/>
              <a:pathLst>
                <a:path h="128233897" w="88146210">
                  <a:moveTo>
                    <a:pt x="88001432" y="128089124"/>
                  </a:moveTo>
                  <a:lnTo>
                    <a:pt x="88146210" y="128089124"/>
                  </a:lnTo>
                  <a:lnTo>
                    <a:pt x="88146210" y="128233897"/>
                  </a:lnTo>
                  <a:lnTo>
                    <a:pt x="88001432" y="128233897"/>
                  </a:lnTo>
                  <a:lnTo>
                    <a:pt x="88001432" y="12808912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28089124"/>
                  </a:lnTo>
                  <a:lnTo>
                    <a:pt x="0" y="128089124"/>
                  </a:lnTo>
                  <a:lnTo>
                    <a:pt x="0" y="144780"/>
                  </a:lnTo>
                  <a:close/>
                  <a:moveTo>
                    <a:pt x="0" y="128089124"/>
                  </a:moveTo>
                  <a:lnTo>
                    <a:pt x="144780" y="128089124"/>
                  </a:lnTo>
                  <a:lnTo>
                    <a:pt x="144780" y="128233897"/>
                  </a:lnTo>
                  <a:lnTo>
                    <a:pt x="0" y="128233897"/>
                  </a:lnTo>
                  <a:lnTo>
                    <a:pt x="0" y="128089124"/>
                  </a:lnTo>
                  <a:close/>
                  <a:moveTo>
                    <a:pt x="88001432" y="144780"/>
                  </a:moveTo>
                  <a:lnTo>
                    <a:pt x="88146210" y="144780"/>
                  </a:lnTo>
                  <a:lnTo>
                    <a:pt x="88146210" y="128089124"/>
                  </a:lnTo>
                  <a:lnTo>
                    <a:pt x="88001432" y="128089124"/>
                  </a:lnTo>
                  <a:lnTo>
                    <a:pt x="88001432" y="144780"/>
                  </a:lnTo>
                  <a:close/>
                  <a:moveTo>
                    <a:pt x="144780" y="128089124"/>
                  </a:moveTo>
                  <a:lnTo>
                    <a:pt x="88001432" y="128089124"/>
                  </a:lnTo>
                  <a:lnTo>
                    <a:pt x="88001432" y="128233897"/>
                  </a:lnTo>
                  <a:lnTo>
                    <a:pt x="144780" y="128233897"/>
                  </a:lnTo>
                  <a:lnTo>
                    <a:pt x="144780" y="128089124"/>
                  </a:lnTo>
                  <a:close/>
                  <a:moveTo>
                    <a:pt x="88001432" y="0"/>
                  </a:moveTo>
                  <a:lnTo>
                    <a:pt x="88146210" y="0"/>
                  </a:lnTo>
                  <a:lnTo>
                    <a:pt x="88146210" y="144780"/>
                  </a:lnTo>
                  <a:lnTo>
                    <a:pt x="88001432" y="144780"/>
                  </a:lnTo>
                  <a:lnTo>
                    <a:pt x="8800143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88001432" y="0"/>
                  </a:lnTo>
                  <a:lnTo>
                    <a:pt x="8800143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756000" y="2320440"/>
            <a:ext cx="2444911" cy="2444911"/>
            <a:chOff x="0" y="0"/>
            <a:chExt cx="3259881" cy="3259881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259881" cy="3259881"/>
            </a:xfrm>
            <a:custGeom>
              <a:avLst/>
              <a:gdLst/>
              <a:ahLst/>
              <a:cxnLst/>
              <a:rect r="r" b="b" t="t" l="l"/>
              <a:pathLst>
                <a:path h="3259881" w="3259881">
                  <a:moveTo>
                    <a:pt x="0" y="0"/>
                  </a:moveTo>
                  <a:lnTo>
                    <a:pt x="3259881" y="0"/>
                  </a:lnTo>
                  <a:lnTo>
                    <a:pt x="3259881" y="3259881"/>
                  </a:lnTo>
                  <a:lnTo>
                    <a:pt x="0" y="325988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527282" y="495427"/>
              <a:ext cx="2269027" cy="2269027"/>
            </a:xfrm>
            <a:custGeom>
              <a:avLst/>
              <a:gdLst/>
              <a:ahLst/>
              <a:cxnLst/>
              <a:rect r="r" b="b" t="t" l="l"/>
              <a:pathLst>
                <a:path h="2269027" w="2269027">
                  <a:moveTo>
                    <a:pt x="0" y="0"/>
                  </a:moveTo>
                  <a:lnTo>
                    <a:pt x="2269026" y="0"/>
                  </a:lnTo>
                  <a:lnTo>
                    <a:pt x="2269026" y="2269027"/>
                  </a:lnTo>
                  <a:lnTo>
                    <a:pt x="0" y="22690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1083294" y="1035639"/>
              <a:ext cx="1157002" cy="1157002"/>
            </a:xfrm>
            <a:custGeom>
              <a:avLst/>
              <a:gdLst/>
              <a:ahLst/>
              <a:cxnLst/>
              <a:rect r="r" b="b" t="t" l="l"/>
              <a:pathLst>
                <a:path h="1157002" w="1157002">
                  <a:moveTo>
                    <a:pt x="0" y="0"/>
                  </a:moveTo>
                  <a:lnTo>
                    <a:pt x="1157002" y="0"/>
                  </a:lnTo>
                  <a:lnTo>
                    <a:pt x="1157002" y="1157002"/>
                  </a:lnTo>
                  <a:lnTo>
                    <a:pt x="0" y="115700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AutoShape 9" id="9"/>
            <p:cNvSpPr/>
            <p:nvPr/>
          </p:nvSpPr>
          <p:spPr>
            <a:xfrm rot="0">
              <a:off x="717" y="1601500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0" id="10"/>
            <p:cNvSpPr/>
            <p:nvPr/>
          </p:nvSpPr>
          <p:spPr>
            <a:xfrm rot="-5400000">
              <a:off x="31854" y="1617300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1" id="11"/>
            <p:cNvSpPr/>
            <p:nvPr/>
          </p:nvSpPr>
          <p:spPr>
            <a:xfrm rot="-2700000">
              <a:off x="16413" y="1612672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2" id="12"/>
            <p:cNvSpPr/>
            <p:nvPr/>
          </p:nvSpPr>
          <p:spPr>
            <a:xfrm rot="-8100000">
              <a:off x="15800" y="1590581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grpSp>
          <p:nvGrpSpPr>
            <p:cNvPr name="Group 13" id="13"/>
            <p:cNvGrpSpPr/>
            <p:nvPr/>
          </p:nvGrpSpPr>
          <p:grpSpPr>
            <a:xfrm rot="0">
              <a:off x="1109480" y="1061825"/>
              <a:ext cx="1104631" cy="1104631"/>
              <a:chOff x="0" y="0"/>
              <a:chExt cx="6350000" cy="6350000"/>
            </a:xfrm>
          </p:grpSpPr>
          <p:sp>
            <p:nvSpPr>
              <p:cNvPr name="Freeform 14" id="14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2BBFF"/>
              </a:solidFill>
            </p:spPr>
          </p:sp>
        </p:grpSp>
      </p:grpSp>
      <p:sp>
        <p:nvSpPr>
          <p:cNvPr name="TextBox 15" id="15"/>
          <p:cNvSpPr txBox="true"/>
          <p:nvPr/>
        </p:nvSpPr>
        <p:spPr>
          <a:xfrm rot="0">
            <a:off x="1621058" y="3942007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082760" y="3942007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482337" y="3571130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2436222" y="3091499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13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2082760" y="2750733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621058" y="2750733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7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257325" y="3091499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257325" y="3571130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9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804007" y="670275"/>
            <a:ext cx="5951986" cy="688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КӨБЕЙТУ ДӨҢГЕЛЕГІ</a:t>
            </a:r>
          </a:p>
        </p:txBody>
      </p:sp>
      <p:grpSp>
        <p:nvGrpSpPr>
          <p:cNvPr name="Group 24" id="24"/>
          <p:cNvGrpSpPr/>
          <p:nvPr/>
        </p:nvGrpSpPr>
        <p:grpSpPr>
          <a:xfrm rot="0">
            <a:off x="4359089" y="2325814"/>
            <a:ext cx="2444911" cy="2444911"/>
            <a:chOff x="0" y="0"/>
            <a:chExt cx="3259881" cy="3259881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3259881" cy="3259881"/>
            </a:xfrm>
            <a:custGeom>
              <a:avLst/>
              <a:gdLst/>
              <a:ahLst/>
              <a:cxnLst/>
              <a:rect r="r" b="b" t="t" l="l"/>
              <a:pathLst>
                <a:path h="3259881" w="3259881">
                  <a:moveTo>
                    <a:pt x="0" y="0"/>
                  </a:moveTo>
                  <a:lnTo>
                    <a:pt x="3259881" y="0"/>
                  </a:lnTo>
                  <a:lnTo>
                    <a:pt x="3259881" y="3259881"/>
                  </a:lnTo>
                  <a:lnTo>
                    <a:pt x="0" y="325988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527282" y="495427"/>
              <a:ext cx="2269027" cy="2269027"/>
            </a:xfrm>
            <a:custGeom>
              <a:avLst/>
              <a:gdLst/>
              <a:ahLst/>
              <a:cxnLst/>
              <a:rect r="r" b="b" t="t" l="l"/>
              <a:pathLst>
                <a:path h="2269027" w="2269027">
                  <a:moveTo>
                    <a:pt x="0" y="0"/>
                  </a:moveTo>
                  <a:lnTo>
                    <a:pt x="2269026" y="0"/>
                  </a:lnTo>
                  <a:lnTo>
                    <a:pt x="2269026" y="2269027"/>
                  </a:lnTo>
                  <a:lnTo>
                    <a:pt x="0" y="22690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1083294" y="1035639"/>
              <a:ext cx="1157002" cy="1157002"/>
            </a:xfrm>
            <a:custGeom>
              <a:avLst/>
              <a:gdLst/>
              <a:ahLst/>
              <a:cxnLst/>
              <a:rect r="r" b="b" t="t" l="l"/>
              <a:pathLst>
                <a:path h="1157002" w="1157002">
                  <a:moveTo>
                    <a:pt x="0" y="0"/>
                  </a:moveTo>
                  <a:lnTo>
                    <a:pt x="1157002" y="0"/>
                  </a:lnTo>
                  <a:lnTo>
                    <a:pt x="1157002" y="1157002"/>
                  </a:lnTo>
                  <a:lnTo>
                    <a:pt x="0" y="115700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AutoShape 28" id="28"/>
            <p:cNvSpPr/>
            <p:nvPr/>
          </p:nvSpPr>
          <p:spPr>
            <a:xfrm rot="0">
              <a:off x="717" y="1601500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9" id="29"/>
            <p:cNvSpPr/>
            <p:nvPr/>
          </p:nvSpPr>
          <p:spPr>
            <a:xfrm rot="-5400000">
              <a:off x="31854" y="1617300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0" id="30"/>
            <p:cNvSpPr/>
            <p:nvPr/>
          </p:nvSpPr>
          <p:spPr>
            <a:xfrm rot="-2700000">
              <a:off x="16413" y="1612672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1" id="31"/>
            <p:cNvSpPr/>
            <p:nvPr/>
          </p:nvSpPr>
          <p:spPr>
            <a:xfrm rot="-8100000">
              <a:off x="15800" y="1590581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grpSp>
          <p:nvGrpSpPr>
            <p:cNvPr name="Group 32" id="32"/>
            <p:cNvGrpSpPr/>
            <p:nvPr/>
          </p:nvGrpSpPr>
          <p:grpSpPr>
            <a:xfrm rot="0">
              <a:off x="1109480" y="1061825"/>
              <a:ext cx="1104631" cy="1104631"/>
              <a:chOff x="0" y="0"/>
              <a:chExt cx="6350000" cy="6350000"/>
            </a:xfrm>
          </p:grpSpPr>
          <p:sp>
            <p:nvSpPr>
              <p:cNvPr name="Freeform 33" id="33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2BBFF"/>
              </a:solidFill>
            </p:spPr>
          </p:sp>
        </p:grpSp>
      </p:grpSp>
      <p:sp>
        <p:nvSpPr>
          <p:cNvPr name="TextBox 34" id="34"/>
          <p:cNvSpPr txBox="true"/>
          <p:nvPr/>
        </p:nvSpPr>
        <p:spPr>
          <a:xfrm rot="0">
            <a:off x="5224147" y="3947382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13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5685849" y="3947382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10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6085426" y="3576504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12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6039311" y="3096873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685849" y="2756108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224147" y="2756108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860414" y="3096873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4860414" y="3576504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9</a:t>
            </a:r>
          </a:p>
        </p:txBody>
      </p:sp>
      <p:grpSp>
        <p:nvGrpSpPr>
          <p:cNvPr name="Group 42" id="42"/>
          <p:cNvGrpSpPr/>
          <p:nvPr/>
        </p:nvGrpSpPr>
        <p:grpSpPr>
          <a:xfrm rot="0">
            <a:off x="756000" y="4911139"/>
            <a:ext cx="2444911" cy="2444911"/>
            <a:chOff x="0" y="0"/>
            <a:chExt cx="3259881" cy="3259881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3259881" cy="3259881"/>
            </a:xfrm>
            <a:custGeom>
              <a:avLst/>
              <a:gdLst/>
              <a:ahLst/>
              <a:cxnLst/>
              <a:rect r="r" b="b" t="t" l="l"/>
              <a:pathLst>
                <a:path h="3259881" w="3259881">
                  <a:moveTo>
                    <a:pt x="0" y="0"/>
                  </a:moveTo>
                  <a:lnTo>
                    <a:pt x="3259881" y="0"/>
                  </a:lnTo>
                  <a:lnTo>
                    <a:pt x="3259881" y="3259881"/>
                  </a:lnTo>
                  <a:lnTo>
                    <a:pt x="0" y="325988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527282" y="495427"/>
              <a:ext cx="2269027" cy="2269027"/>
            </a:xfrm>
            <a:custGeom>
              <a:avLst/>
              <a:gdLst/>
              <a:ahLst/>
              <a:cxnLst/>
              <a:rect r="r" b="b" t="t" l="l"/>
              <a:pathLst>
                <a:path h="2269027" w="2269027">
                  <a:moveTo>
                    <a:pt x="0" y="0"/>
                  </a:moveTo>
                  <a:lnTo>
                    <a:pt x="2269026" y="0"/>
                  </a:lnTo>
                  <a:lnTo>
                    <a:pt x="2269026" y="2269027"/>
                  </a:lnTo>
                  <a:lnTo>
                    <a:pt x="0" y="22690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1083294" y="1035639"/>
              <a:ext cx="1157002" cy="1157002"/>
            </a:xfrm>
            <a:custGeom>
              <a:avLst/>
              <a:gdLst/>
              <a:ahLst/>
              <a:cxnLst/>
              <a:rect r="r" b="b" t="t" l="l"/>
              <a:pathLst>
                <a:path h="1157002" w="1157002">
                  <a:moveTo>
                    <a:pt x="0" y="0"/>
                  </a:moveTo>
                  <a:lnTo>
                    <a:pt x="1157002" y="0"/>
                  </a:lnTo>
                  <a:lnTo>
                    <a:pt x="1157002" y="1157002"/>
                  </a:lnTo>
                  <a:lnTo>
                    <a:pt x="0" y="115700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AutoShape 46" id="46"/>
            <p:cNvSpPr/>
            <p:nvPr/>
          </p:nvSpPr>
          <p:spPr>
            <a:xfrm rot="0">
              <a:off x="717" y="1601500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7" id="47"/>
            <p:cNvSpPr/>
            <p:nvPr/>
          </p:nvSpPr>
          <p:spPr>
            <a:xfrm rot="-5400000">
              <a:off x="31854" y="1617300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8" id="48"/>
            <p:cNvSpPr/>
            <p:nvPr/>
          </p:nvSpPr>
          <p:spPr>
            <a:xfrm rot="-2700000">
              <a:off x="16413" y="1612672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9" id="49"/>
            <p:cNvSpPr/>
            <p:nvPr/>
          </p:nvSpPr>
          <p:spPr>
            <a:xfrm rot="-8100000">
              <a:off x="15800" y="1590581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grpSp>
          <p:nvGrpSpPr>
            <p:cNvPr name="Group 50" id="50"/>
            <p:cNvGrpSpPr/>
            <p:nvPr/>
          </p:nvGrpSpPr>
          <p:grpSpPr>
            <a:xfrm rot="0">
              <a:off x="1109480" y="1061825"/>
              <a:ext cx="1104631" cy="1104631"/>
              <a:chOff x="0" y="0"/>
              <a:chExt cx="6350000" cy="6350000"/>
            </a:xfrm>
          </p:grpSpPr>
          <p:sp>
            <p:nvSpPr>
              <p:cNvPr name="Freeform 51" id="51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2BBFF"/>
              </a:solidFill>
            </p:spPr>
          </p:sp>
        </p:grpSp>
      </p:grpSp>
      <p:sp>
        <p:nvSpPr>
          <p:cNvPr name="TextBox 52" id="52"/>
          <p:cNvSpPr txBox="true"/>
          <p:nvPr/>
        </p:nvSpPr>
        <p:spPr>
          <a:xfrm rot="0">
            <a:off x="1621058" y="6532706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10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082760" y="6532706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482337" y="6161829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11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436222" y="5682198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9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2082760" y="5341432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7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1621058" y="5341432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257325" y="5682198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1257325" y="6161829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9</a:t>
            </a:r>
          </a:p>
        </p:txBody>
      </p:sp>
      <p:grpSp>
        <p:nvGrpSpPr>
          <p:cNvPr name="Group 60" id="60"/>
          <p:cNvGrpSpPr/>
          <p:nvPr/>
        </p:nvGrpSpPr>
        <p:grpSpPr>
          <a:xfrm rot="0">
            <a:off x="4359089" y="4916514"/>
            <a:ext cx="2444911" cy="2444911"/>
            <a:chOff x="0" y="0"/>
            <a:chExt cx="3259881" cy="3259881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3259881" cy="3259881"/>
            </a:xfrm>
            <a:custGeom>
              <a:avLst/>
              <a:gdLst/>
              <a:ahLst/>
              <a:cxnLst/>
              <a:rect r="r" b="b" t="t" l="l"/>
              <a:pathLst>
                <a:path h="3259881" w="3259881">
                  <a:moveTo>
                    <a:pt x="0" y="0"/>
                  </a:moveTo>
                  <a:lnTo>
                    <a:pt x="3259881" y="0"/>
                  </a:lnTo>
                  <a:lnTo>
                    <a:pt x="3259881" y="3259881"/>
                  </a:lnTo>
                  <a:lnTo>
                    <a:pt x="0" y="325988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527282" y="495427"/>
              <a:ext cx="2269027" cy="2269027"/>
            </a:xfrm>
            <a:custGeom>
              <a:avLst/>
              <a:gdLst/>
              <a:ahLst/>
              <a:cxnLst/>
              <a:rect r="r" b="b" t="t" l="l"/>
              <a:pathLst>
                <a:path h="2269027" w="2269027">
                  <a:moveTo>
                    <a:pt x="0" y="0"/>
                  </a:moveTo>
                  <a:lnTo>
                    <a:pt x="2269026" y="0"/>
                  </a:lnTo>
                  <a:lnTo>
                    <a:pt x="2269026" y="2269027"/>
                  </a:lnTo>
                  <a:lnTo>
                    <a:pt x="0" y="22690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3" id="63"/>
            <p:cNvSpPr/>
            <p:nvPr/>
          </p:nvSpPr>
          <p:spPr>
            <a:xfrm flipH="false" flipV="false" rot="0">
              <a:off x="1083294" y="1035639"/>
              <a:ext cx="1157002" cy="1157002"/>
            </a:xfrm>
            <a:custGeom>
              <a:avLst/>
              <a:gdLst/>
              <a:ahLst/>
              <a:cxnLst/>
              <a:rect r="r" b="b" t="t" l="l"/>
              <a:pathLst>
                <a:path h="1157002" w="1157002">
                  <a:moveTo>
                    <a:pt x="0" y="0"/>
                  </a:moveTo>
                  <a:lnTo>
                    <a:pt x="1157002" y="0"/>
                  </a:lnTo>
                  <a:lnTo>
                    <a:pt x="1157002" y="1157002"/>
                  </a:lnTo>
                  <a:lnTo>
                    <a:pt x="0" y="115700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AutoShape 64" id="64"/>
            <p:cNvSpPr/>
            <p:nvPr/>
          </p:nvSpPr>
          <p:spPr>
            <a:xfrm rot="0">
              <a:off x="717" y="1601500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65" id="65"/>
            <p:cNvSpPr/>
            <p:nvPr/>
          </p:nvSpPr>
          <p:spPr>
            <a:xfrm rot="-5400000">
              <a:off x="31854" y="1617300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66" id="66"/>
            <p:cNvSpPr/>
            <p:nvPr/>
          </p:nvSpPr>
          <p:spPr>
            <a:xfrm rot="-2700000">
              <a:off x="16413" y="1612672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67" id="67"/>
            <p:cNvSpPr/>
            <p:nvPr/>
          </p:nvSpPr>
          <p:spPr>
            <a:xfrm rot="-8100000">
              <a:off x="15800" y="1590581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grpSp>
          <p:nvGrpSpPr>
            <p:cNvPr name="Group 68" id="68"/>
            <p:cNvGrpSpPr/>
            <p:nvPr/>
          </p:nvGrpSpPr>
          <p:grpSpPr>
            <a:xfrm rot="0">
              <a:off x="1109480" y="1061825"/>
              <a:ext cx="1104631" cy="1104631"/>
              <a:chOff x="0" y="0"/>
              <a:chExt cx="6350000" cy="6350000"/>
            </a:xfrm>
          </p:grpSpPr>
          <p:sp>
            <p:nvSpPr>
              <p:cNvPr name="Freeform 69" id="69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2BBFF"/>
              </a:solidFill>
            </p:spPr>
          </p:sp>
        </p:grpSp>
      </p:grpSp>
      <p:sp>
        <p:nvSpPr>
          <p:cNvPr name="TextBox 70" id="70"/>
          <p:cNvSpPr txBox="true"/>
          <p:nvPr/>
        </p:nvSpPr>
        <p:spPr>
          <a:xfrm rot="0">
            <a:off x="5224147" y="6538081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11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5685849" y="6538081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6085426" y="6167204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11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6039311" y="5687572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10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5685849" y="5346807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0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5224147" y="5346807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4860414" y="5687572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4860414" y="6167204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9</a:t>
            </a:r>
          </a:p>
        </p:txBody>
      </p:sp>
      <p:grpSp>
        <p:nvGrpSpPr>
          <p:cNvPr name="Group 78" id="78"/>
          <p:cNvGrpSpPr/>
          <p:nvPr/>
        </p:nvGrpSpPr>
        <p:grpSpPr>
          <a:xfrm rot="0">
            <a:off x="756000" y="7491089"/>
            <a:ext cx="2444911" cy="2444911"/>
            <a:chOff x="0" y="0"/>
            <a:chExt cx="3259881" cy="3259881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3259881" cy="3259881"/>
            </a:xfrm>
            <a:custGeom>
              <a:avLst/>
              <a:gdLst/>
              <a:ahLst/>
              <a:cxnLst/>
              <a:rect r="r" b="b" t="t" l="l"/>
              <a:pathLst>
                <a:path h="3259881" w="3259881">
                  <a:moveTo>
                    <a:pt x="0" y="0"/>
                  </a:moveTo>
                  <a:lnTo>
                    <a:pt x="3259881" y="0"/>
                  </a:lnTo>
                  <a:lnTo>
                    <a:pt x="3259881" y="3259881"/>
                  </a:lnTo>
                  <a:lnTo>
                    <a:pt x="0" y="325988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0" id="80"/>
            <p:cNvSpPr/>
            <p:nvPr/>
          </p:nvSpPr>
          <p:spPr>
            <a:xfrm flipH="false" flipV="false" rot="0">
              <a:off x="527282" y="495427"/>
              <a:ext cx="2269027" cy="2269027"/>
            </a:xfrm>
            <a:custGeom>
              <a:avLst/>
              <a:gdLst/>
              <a:ahLst/>
              <a:cxnLst/>
              <a:rect r="r" b="b" t="t" l="l"/>
              <a:pathLst>
                <a:path h="2269027" w="2269027">
                  <a:moveTo>
                    <a:pt x="0" y="0"/>
                  </a:moveTo>
                  <a:lnTo>
                    <a:pt x="2269026" y="0"/>
                  </a:lnTo>
                  <a:lnTo>
                    <a:pt x="2269026" y="2269027"/>
                  </a:lnTo>
                  <a:lnTo>
                    <a:pt x="0" y="22690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1" id="81"/>
            <p:cNvSpPr/>
            <p:nvPr/>
          </p:nvSpPr>
          <p:spPr>
            <a:xfrm flipH="false" flipV="false" rot="0">
              <a:off x="1083294" y="1035639"/>
              <a:ext cx="1157002" cy="1157002"/>
            </a:xfrm>
            <a:custGeom>
              <a:avLst/>
              <a:gdLst/>
              <a:ahLst/>
              <a:cxnLst/>
              <a:rect r="r" b="b" t="t" l="l"/>
              <a:pathLst>
                <a:path h="1157002" w="1157002">
                  <a:moveTo>
                    <a:pt x="0" y="0"/>
                  </a:moveTo>
                  <a:lnTo>
                    <a:pt x="1157002" y="0"/>
                  </a:lnTo>
                  <a:lnTo>
                    <a:pt x="1157002" y="1157002"/>
                  </a:lnTo>
                  <a:lnTo>
                    <a:pt x="0" y="115700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AutoShape 82" id="82"/>
            <p:cNvSpPr/>
            <p:nvPr/>
          </p:nvSpPr>
          <p:spPr>
            <a:xfrm rot="0">
              <a:off x="717" y="1601500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83" id="83"/>
            <p:cNvSpPr/>
            <p:nvPr/>
          </p:nvSpPr>
          <p:spPr>
            <a:xfrm rot="-5400000">
              <a:off x="31854" y="1617300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84" id="84"/>
            <p:cNvSpPr/>
            <p:nvPr/>
          </p:nvSpPr>
          <p:spPr>
            <a:xfrm rot="-2700000">
              <a:off x="16413" y="1612672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85" id="85"/>
            <p:cNvSpPr/>
            <p:nvPr/>
          </p:nvSpPr>
          <p:spPr>
            <a:xfrm rot="-8100000">
              <a:off x="15800" y="1590581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grpSp>
          <p:nvGrpSpPr>
            <p:cNvPr name="Group 86" id="86"/>
            <p:cNvGrpSpPr/>
            <p:nvPr/>
          </p:nvGrpSpPr>
          <p:grpSpPr>
            <a:xfrm rot="0">
              <a:off x="1109480" y="1061825"/>
              <a:ext cx="1104631" cy="1104631"/>
              <a:chOff x="0" y="0"/>
              <a:chExt cx="6350000" cy="6350000"/>
            </a:xfrm>
          </p:grpSpPr>
          <p:sp>
            <p:nvSpPr>
              <p:cNvPr name="Freeform 87" id="87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2BBFF"/>
              </a:solidFill>
            </p:spPr>
          </p:sp>
        </p:grpSp>
      </p:grpSp>
      <p:sp>
        <p:nvSpPr>
          <p:cNvPr name="TextBox 88" id="88"/>
          <p:cNvSpPr txBox="true"/>
          <p:nvPr/>
        </p:nvSpPr>
        <p:spPr>
          <a:xfrm rot="0">
            <a:off x="1621058" y="9112656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2082760" y="9112656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2482337" y="8741779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2436222" y="8262148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9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2082760" y="7921382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7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1621058" y="7921382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1257325" y="8262148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1257325" y="8741779"/>
            <a:ext cx="274164" cy="343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7</a:t>
            </a:r>
          </a:p>
        </p:txBody>
      </p:sp>
      <p:grpSp>
        <p:nvGrpSpPr>
          <p:cNvPr name="Group 96" id="96"/>
          <p:cNvGrpSpPr/>
          <p:nvPr/>
        </p:nvGrpSpPr>
        <p:grpSpPr>
          <a:xfrm rot="0">
            <a:off x="4359089" y="7496464"/>
            <a:ext cx="2444911" cy="2444911"/>
            <a:chOff x="0" y="0"/>
            <a:chExt cx="3259881" cy="3259881"/>
          </a:xfrm>
        </p:grpSpPr>
        <p:sp>
          <p:nvSpPr>
            <p:cNvPr name="Freeform 97" id="97"/>
            <p:cNvSpPr/>
            <p:nvPr/>
          </p:nvSpPr>
          <p:spPr>
            <a:xfrm flipH="false" flipV="false" rot="0">
              <a:off x="0" y="0"/>
              <a:ext cx="3259881" cy="3259881"/>
            </a:xfrm>
            <a:custGeom>
              <a:avLst/>
              <a:gdLst/>
              <a:ahLst/>
              <a:cxnLst/>
              <a:rect r="r" b="b" t="t" l="l"/>
              <a:pathLst>
                <a:path h="3259881" w="3259881">
                  <a:moveTo>
                    <a:pt x="0" y="0"/>
                  </a:moveTo>
                  <a:lnTo>
                    <a:pt x="3259881" y="0"/>
                  </a:lnTo>
                  <a:lnTo>
                    <a:pt x="3259881" y="3259881"/>
                  </a:lnTo>
                  <a:lnTo>
                    <a:pt x="0" y="325988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8" id="98"/>
            <p:cNvSpPr/>
            <p:nvPr/>
          </p:nvSpPr>
          <p:spPr>
            <a:xfrm flipH="false" flipV="false" rot="0">
              <a:off x="527282" y="495427"/>
              <a:ext cx="2269027" cy="2269027"/>
            </a:xfrm>
            <a:custGeom>
              <a:avLst/>
              <a:gdLst/>
              <a:ahLst/>
              <a:cxnLst/>
              <a:rect r="r" b="b" t="t" l="l"/>
              <a:pathLst>
                <a:path h="2269027" w="2269027">
                  <a:moveTo>
                    <a:pt x="0" y="0"/>
                  </a:moveTo>
                  <a:lnTo>
                    <a:pt x="2269026" y="0"/>
                  </a:lnTo>
                  <a:lnTo>
                    <a:pt x="2269026" y="2269027"/>
                  </a:lnTo>
                  <a:lnTo>
                    <a:pt x="0" y="22690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9" id="99"/>
            <p:cNvSpPr/>
            <p:nvPr/>
          </p:nvSpPr>
          <p:spPr>
            <a:xfrm flipH="false" flipV="false" rot="0">
              <a:off x="1083294" y="1035639"/>
              <a:ext cx="1157002" cy="1157002"/>
            </a:xfrm>
            <a:custGeom>
              <a:avLst/>
              <a:gdLst/>
              <a:ahLst/>
              <a:cxnLst/>
              <a:rect r="r" b="b" t="t" l="l"/>
              <a:pathLst>
                <a:path h="1157002" w="1157002">
                  <a:moveTo>
                    <a:pt x="0" y="0"/>
                  </a:moveTo>
                  <a:lnTo>
                    <a:pt x="1157002" y="0"/>
                  </a:lnTo>
                  <a:lnTo>
                    <a:pt x="1157002" y="1157002"/>
                  </a:lnTo>
                  <a:lnTo>
                    <a:pt x="0" y="115700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AutoShape 100" id="100"/>
            <p:cNvSpPr/>
            <p:nvPr/>
          </p:nvSpPr>
          <p:spPr>
            <a:xfrm rot="0">
              <a:off x="717" y="1601500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01" id="101"/>
            <p:cNvSpPr/>
            <p:nvPr/>
          </p:nvSpPr>
          <p:spPr>
            <a:xfrm rot="-5400000">
              <a:off x="31854" y="1617300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02" id="102"/>
            <p:cNvSpPr/>
            <p:nvPr/>
          </p:nvSpPr>
          <p:spPr>
            <a:xfrm rot="-2700000">
              <a:off x="16413" y="1612672"/>
              <a:ext cx="3259164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03" id="103"/>
            <p:cNvSpPr/>
            <p:nvPr/>
          </p:nvSpPr>
          <p:spPr>
            <a:xfrm rot="-8100000">
              <a:off x="15800" y="1590581"/>
              <a:ext cx="3259881" cy="0"/>
            </a:xfrm>
            <a:prstGeom prst="line">
              <a:avLst/>
            </a:prstGeom>
            <a:ln cap="rnd" w="25281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grpSp>
          <p:nvGrpSpPr>
            <p:cNvPr name="Group 104" id="104"/>
            <p:cNvGrpSpPr/>
            <p:nvPr/>
          </p:nvGrpSpPr>
          <p:grpSpPr>
            <a:xfrm rot="0">
              <a:off x="1109480" y="1061825"/>
              <a:ext cx="1104631" cy="1104631"/>
              <a:chOff x="0" y="0"/>
              <a:chExt cx="6350000" cy="6350000"/>
            </a:xfrm>
          </p:grpSpPr>
          <p:sp>
            <p:nvSpPr>
              <p:cNvPr name="Freeform 105" id="105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2BBFF"/>
              </a:solidFill>
            </p:spPr>
          </p:sp>
        </p:grpSp>
      </p:grpSp>
      <p:sp>
        <p:nvSpPr>
          <p:cNvPr name="TextBox 106" id="106"/>
          <p:cNvSpPr txBox="true"/>
          <p:nvPr/>
        </p:nvSpPr>
        <p:spPr>
          <a:xfrm rot="0">
            <a:off x="5224147" y="9118031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5685849" y="9118031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6085426" y="8747154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11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6039311" y="8267522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13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5685849" y="7926757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5224147" y="7926757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7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4860414" y="8267522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4860414" y="8747154"/>
            <a:ext cx="274164" cy="3464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2"/>
              </a:lnSpc>
            </a:pPr>
            <a:r>
              <a:rPr lang="en-US" sz="195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9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804007" y="1425696"/>
            <a:ext cx="5951986" cy="711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Осы көбейту дөңгелектерін толтырыңыз. </a:t>
            </a:r>
          </a:p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Жауаптарыңызды тексеруді ұмытпаңыз!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1647769" y="3221854"/>
            <a:ext cx="709155" cy="570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9"/>
              </a:lnSpc>
            </a:pPr>
            <a:r>
              <a:rPr lang="en-US" sz="332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6x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5250858" y="3227229"/>
            <a:ext cx="709155" cy="570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9"/>
              </a:lnSpc>
            </a:pPr>
            <a:r>
              <a:rPr lang="en-US" sz="332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8x</a:t>
            </a:r>
          </a:p>
        </p:txBody>
      </p:sp>
      <p:sp>
        <p:nvSpPr>
          <p:cNvPr name="TextBox 117" id="117"/>
          <p:cNvSpPr txBox="true"/>
          <p:nvPr/>
        </p:nvSpPr>
        <p:spPr>
          <a:xfrm rot="0">
            <a:off x="1647769" y="5812553"/>
            <a:ext cx="709155" cy="570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9"/>
              </a:lnSpc>
            </a:pPr>
            <a:r>
              <a:rPr lang="en-US" sz="332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11x</a:t>
            </a:r>
          </a:p>
        </p:txBody>
      </p:sp>
      <p:sp>
        <p:nvSpPr>
          <p:cNvPr name="TextBox 118" id="118"/>
          <p:cNvSpPr txBox="true"/>
          <p:nvPr/>
        </p:nvSpPr>
        <p:spPr>
          <a:xfrm rot="0">
            <a:off x="5250858" y="5817928"/>
            <a:ext cx="709155" cy="570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9"/>
              </a:lnSpc>
            </a:pPr>
            <a:r>
              <a:rPr lang="en-US" sz="332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9x</a:t>
            </a:r>
          </a:p>
        </p:txBody>
      </p:sp>
      <p:sp>
        <p:nvSpPr>
          <p:cNvPr name="TextBox 119" id="119"/>
          <p:cNvSpPr txBox="true"/>
          <p:nvPr/>
        </p:nvSpPr>
        <p:spPr>
          <a:xfrm rot="0">
            <a:off x="1647769" y="8392503"/>
            <a:ext cx="709155" cy="570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9"/>
              </a:lnSpc>
            </a:pPr>
            <a:r>
              <a:rPr lang="en-US" sz="332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7x</a:t>
            </a:r>
          </a:p>
        </p:txBody>
      </p:sp>
      <p:sp>
        <p:nvSpPr>
          <p:cNvPr name="TextBox 120" id="120"/>
          <p:cNvSpPr txBox="true"/>
          <p:nvPr/>
        </p:nvSpPr>
        <p:spPr>
          <a:xfrm rot="0">
            <a:off x="5250858" y="8397878"/>
            <a:ext cx="709155" cy="570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9"/>
              </a:lnSpc>
            </a:pPr>
            <a:r>
              <a:rPr lang="en-US" sz="332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DAGZ13QbBPg</dc:identifier>
  <dcterms:modified xsi:type="dcterms:W3CDTF">2011-08-01T06:04:30Z</dcterms:modified>
  <cp:revision>1</cp:revision>
  <dc:title>Multiplication Wheel Mathematics Worksheet</dc:title>
</cp:coreProperties>
</file>