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Luckiest Guy" charset="1" panose="02000506000000020004"/>
      <p:regular r:id="rId8"/>
    </p:embeddedFont>
    <p:embeddedFont>
      <p:font typeface="KG Primary Penmanship" charset="1" panose="02000506000000020003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B4D4F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22471" y="313240"/>
            <a:ext cx="6943272" cy="10065519"/>
            <a:chOff x="0" y="0"/>
            <a:chExt cx="24644318" cy="3572636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72390" y="72390"/>
              <a:ext cx="24499538" cy="35581583"/>
            </a:xfrm>
            <a:custGeom>
              <a:avLst/>
              <a:gdLst/>
              <a:ahLst/>
              <a:cxnLst/>
              <a:rect r="r" b="b" t="t" l="l"/>
              <a:pathLst>
                <a:path h="35581583" w="24499538">
                  <a:moveTo>
                    <a:pt x="0" y="0"/>
                  </a:moveTo>
                  <a:lnTo>
                    <a:pt x="24499538" y="0"/>
                  </a:lnTo>
                  <a:lnTo>
                    <a:pt x="24499538" y="35581583"/>
                  </a:lnTo>
                  <a:lnTo>
                    <a:pt x="0" y="355815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4644317" cy="35726362"/>
            </a:xfrm>
            <a:custGeom>
              <a:avLst/>
              <a:gdLst/>
              <a:ahLst/>
              <a:cxnLst/>
              <a:rect r="r" b="b" t="t" l="l"/>
              <a:pathLst>
                <a:path h="35726362" w="24644317">
                  <a:moveTo>
                    <a:pt x="24499539" y="35581583"/>
                  </a:moveTo>
                  <a:lnTo>
                    <a:pt x="24644317" y="35581583"/>
                  </a:lnTo>
                  <a:lnTo>
                    <a:pt x="24644317" y="35726362"/>
                  </a:lnTo>
                  <a:lnTo>
                    <a:pt x="24499539" y="35726362"/>
                  </a:lnTo>
                  <a:lnTo>
                    <a:pt x="24499539" y="3558158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5581583"/>
                  </a:lnTo>
                  <a:lnTo>
                    <a:pt x="0" y="35581583"/>
                  </a:lnTo>
                  <a:lnTo>
                    <a:pt x="0" y="144780"/>
                  </a:lnTo>
                  <a:close/>
                  <a:moveTo>
                    <a:pt x="0" y="35581583"/>
                  </a:moveTo>
                  <a:lnTo>
                    <a:pt x="144780" y="35581583"/>
                  </a:lnTo>
                  <a:lnTo>
                    <a:pt x="144780" y="35726362"/>
                  </a:lnTo>
                  <a:lnTo>
                    <a:pt x="0" y="35726362"/>
                  </a:lnTo>
                  <a:lnTo>
                    <a:pt x="0" y="35581583"/>
                  </a:lnTo>
                  <a:close/>
                  <a:moveTo>
                    <a:pt x="24499539" y="144780"/>
                  </a:moveTo>
                  <a:lnTo>
                    <a:pt x="24644317" y="144780"/>
                  </a:lnTo>
                  <a:lnTo>
                    <a:pt x="24644317" y="35581583"/>
                  </a:lnTo>
                  <a:lnTo>
                    <a:pt x="24499539" y="35581583"/>
                  </a:lnTo>
                  <a:lnTo>
                    <a:pt x="24499539" y="144780"/>
                  </a:lnTo>
                  <a:close/>
                  <a:moveTo>
                    <a:pt x="144780" y="35581583"/>
                  </a:moveTo>
                  <a:lnTo>
                    <a:pt x="24499539" y="35581583"/>
                  </a:lnTo>
                  <a:lnTo>
                    <a:pt x="24499539" y="35726362"/>
                  </a:lnTo>
                  <a:lnTo>
                    <a:pt x="144780" y="35726362"/>
                  </a:lnTo>
                  <a:lnTo>
                    <a:pt x="144780" y="35581583"/>
                  </a:lnTo>
                  <a:close/>
                  <a:moveTo>
                    <a:pt x="24499539" y="0"/>
                  </a:moveTo>
                  <a:lnTo>
                    <a:pt x="24644317" y="0"/>
                  </a:lnTo>
                  <a:lnTo>
                    <a:pt x="24644317" y="144780"/>
                  </a:lnTo>
                  <a:lnTo>
                    <a:pt x="24499539" y="144780"/>
                  </a:lnTo>
                  <a:lnTo>
                    <a:pt x="24499539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24499539" y="0"/>
                  </a:lnTo>
                  <a:lnTo>
                    <a:pt x="24499539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178927" y="1668238"/>
            <a:ext cx="5068127" cy="8578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400"/>
              </a:lnSpc>
            </a:pPr>
            <a:r>
              <a:rPr lang="en-US" sz="6400">
                <a:solidFill>
                  <a:srgbClr val="000000"/>
                </a:solidFill>
                <a:latin typeface="Luckiest Guy"/>
                <a:ea typeface="Luckiest Guy"/>
                <a:cs typeface="Luckiest Guy"/>
                <a:sym typeface="Luckiest Guy"/>
              </a:rPr>
              <a:t>ДОҢҒАЛАҚ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756000" y="918193"/>
            <a:ext cx="6029170" cy="8578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400"/>
              </a:lnSpc>
            </a:pPr>
            <a:r>
              <a:rPr lang="en-US" sz="6400">
                <a:solidFill>
                  <a:srgbClr val="000000"/>
                </a:solidFill>
                <a:latin typeface="Luckiest Guy"/>
                <a:ea typeface="Luckiest Guy"/>
                <a:cs typeface="Luckiest Guy"/>
                <a:sym typeface="Luckiest Guy"/>
              </a:rPr>
              <a:t>КӨБЕЙТУ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747531" y="2560212"/>
            <a:ext cx="6048000" cy="7823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Көбейту есептерін есептеу үшін психикалық стратегияларды қолданыңыз: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748477" y="3523022"/>
            <a:ext cx="1822978" cy="1822978"/>
          </a:xfrm>
          <a:custGeom>
            <a:avLst/>
            <a:gdLst/>
            <a:ahLst/>
            <a:cxnLst/>
            <a:rect r="r" b="b" t="t" l="l"/>
            <a:pathLst>
              <a:path h="1822978" w="1822978">
                <a:moveTo>
                  <a:pt x="0" y="0"/>
                </a:moveTo>
                <a:lnTo>
                  <a:pt x="1822978" y="0"/>
                </a:lnTo>
                <a:lnTo>
                  <a:pt x="1822978" y="1822978"/>
                </a:lnTo>
                <a:lnTo>
                  <a:pt x="0" y="182297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1043341" y="3800073"/>
            <a:ext cx="1268876" cy="1268876"/>
          </a:xfrm>
          <a:custGeom>
            <a:avLst/>
            <a:gdLst/>
            <a:ahLst/>
            <a:cxnLst/>
            <a:rect r="r" b="b" t="t" l="l"/>
            <a:pathLst>
              <a:path h="1268876" w="1268876">
                <a:moveTo>
                  <a:pt x="0" y="0"/>
                </a:moveTo>
                <a:lnTo>
                  <a:pt x="1268876" y="0"/>
                </a:lnTo>
                <a:lnTo>
                  <a:pt x="1268876" y="1268876"/>
                </a:lnTo>
                <a:lnTo>
                  <a:pt x="0" y="12688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0" id="10"/>
          <p:cNvSpPr/>
          <p:nvPr/>
        </p:nvSpPr>
        <p:spPr>
          <a:xfrm flipV="true">
            <a:off x="1677779" y="3523022"/>
            <a:ext cx="0" cy="182297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flipV="true">
            <a:off x="1024565" y="3800073"/>
            <a:ext cx="1287652" cy="127622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flipH="true" flipV="true">
            <a:off x="1021213" y="3796691"/>
            <a:ext cx="1292109" cy="126739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3" id="13"/>
          <p:cNvSpPr txBox="true"/>
          <p:nvPr/>
        </p:nvSpPr>
        <p:spPr>
          <a:xfrm rot="0">
            <a:off x="1393483" y="472950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737737" y="472950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2035671" y="445297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11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2001286" y="4095350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737737" y="384126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393483" y="384126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122275" y="4095350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122275" y="445297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</a:t>
            </a:r>
          </a:p>
        </p:txBody>
      </p:sp>
      <p:sp>
        <p:nvSpPr>
          <p:cNvPr name="Freeform 21" id="21"/>
          <p:cNvSpPr/>
          <p:nvPr/>
        </p:nvSpPr>
        <p:spPr>
          <a:xfrm flipH="false" flipV="false" rot="0">
            <a:off x="1349600" y="4096152"/>
            <a:ext cx="646834" cy="646834"/>
          </a:xfrm>
          <a:custGeom>
            <a:avLst/>
            <a:gdLst/>
            <a:ahLst/>
            <a:cxnLst/>
            <a:rect r="r" b="b" t="t" l="l"/>
            <a:pathLst>
              <a:path h="646834" w="646834">
                <a:moveTo>
                  <a:pt x="0" y="0"/>
                </a:moveTo>
                <a:lnTo>
                  <a:pt x="646834" y="0"/>
                </a:lnTo>
                <a:lnTo>
                  <a:pt x="646834" y="646834"/>
                </a:lnTo>
                <a:lnTo>
                  <a:pt x="0" y="64683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22" id="22"/>
          <p:cNvSpPr/>
          <p:nvPr/>
        </p:nvSpPr>
        <p:spPr>
          <a:xfrm>
            <a:off x="748878" y="4425675"/>
            <a:ext cx="182257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23" id="23"/>
          <p:cNvGrpSpPr/>
          <p:nvPr/>
        </p:nvGrpSpPr>
        <p:grpSpPr>
          <a:xfrm rot="0">
            <a:off x="1364153" y="4112049"/>
            <a:ext cx="617727" cy="617727"/>
            <a:chOff x="0" y="0"/>
            <a:chExt cx="6350000" cy="6350000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B2EBF9"/>
            </a:solidFill>
          </p:spPr>
        </p:sp>
      </p:grpSp>
      <p:sp>
        <p:nvSpPr>
          <p:cNvPr name="TextBox 25" id="25"/>
          <p:cNvSpPr txBox="true"/>
          <p:nvPr/>
        </p:nvSpPr>
        <p:spPr>
          <a:xfrm rot="0">
            <a:off x="1476769" y="4140737"/>
            <a:ext cx="392497" cy="4909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2"/>
              </a:lnSpc>
            </a:pPr>
            <a:r>
              <a:rPr lang="en-US" sz="279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7x</a:t>
            </a:r>
          </a:p>
        </p:txBody>
      </p:sp>
      <p:sp>
        <p:nvSpPr>
          <p:cNvPr name="Freeform 26" id="26"/>
          <p:cNvSpPr/>
          <p:nvPr/>
        </p:nvSpPr>
        <p:spPr>
          <a:xfrm flipH="false" flipV="false" rot="0">
            <a:off x="2860042" y="3523022"/>
            <a:ext cx="1822978" cy="1822978"/>
          </a:xfrm>
          <a:custGeom>
            <a:avLst/>
            <a:gdLst/>
            <a:ahLst/>
            <a:cxnLst/>
            <a:rect r="r" b="b" t="t" l="l"/>
            <a:pathLst>
              <a:path h="1822978" w="1822978">
                <a:moveTo>
                  <a:pt x="0" y="0"/>
                </a:moveTo>
                <a:lnTo>
                  <a:pt x="1822978" y="0"/>
                </a:lnTo>
                <a:lnTo>
                  <a:pt x="1822978" y="1822978"/>
                </a:lnTo>
                <a:lnTo>
                  <a:pt x="0" y="182297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3154907" y="3800073"/>
            <a:ext cx="1268876" cy="1268876"/>
          </a:xfrm>
          <a:custGeom>
            <a:avLst/>
            <a:gdLst/>
            <a:ahLst/>
            <a:cxnLst/>
            <a:rect r="r" b="b" t="t" l="l"/>
            <a:pathLst>
              <a:path h="1268876" w="1268876">
                <a:moveTo>
                  <a:pt x="0" y="0"/>
                </a:moveTo>
                <a:lnTo>
                  <a:pt x="1268876" y="0"/>
                </a:lnTo>
                <a:lnTo>
                  <a:pt x="1268876" y="1268876"/>
                </a:lnTo>
                <a:lnTo>
                  <a:pt x="0" y="12688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28" id="28"/>
          <p:cNvSpPr/>
          <p:nvPr/>
        </p:nvSpPr>
        <p:spPr>
          <a:xfrm flipV="true">
            <a:off x="3789345" y="3523022"/>
            <a:ext cx="0" cy="182297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9" id="29"/>
          <p:cNvSpPr/>
          <p:nvPr/>
        </p:nvSpPr>
        <p:spPr>
          <a:xfrm flipV="true">
            <a:off x="3136131" y="3800073"/>
            <a:ext cx="1287652" cy="127622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0" id="30"/>
          <p:cNvSpPr/>
          <p:nvPr/>
        </p:nvSpPr>
        <p:spPr>
          <a:xfrm flipH="true" flipV="true">
            <a:off x="3132778" y="3796691"/>
            <a:ext cx="1292109" cy="126739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1" id="31"/>
          <p:cNvSpPr txBox="true"/>
          <p:nvPr/>
        </p:nvSpPr>
        <p:spPr>
          <a:xfrm rot="0">
            <a:off x="3505048" y="472950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12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3849303" y="472950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4147236" y="445297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11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4112852" y="4095350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3849303" y="384126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10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3505048" y="384126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3233841" y="4095350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3233841" y="445297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</a:t>
            </a:r>
          </a:p>
        </p:txBody>
      </p:sp>
      <p:sp>
        <p:nvSpPr>
          <p:cNvPr name="Freeform 39" id="39"/>
          <p:cNvSpPr/>
          <p:nvPr/>
        </p:nvSpPr>
        <p:spPr>
          <a:xfrm flipH="false" flipV="false" rot="0">
            <a:off x="3461165" y="4096152"/>
            <a:ext cx="646834" cy="646834"/>
          </a:xfrm>
          <a:custGeom>
            <a:avLst/>
            <a:gdLst/>
            <a:ahLst/>
            <a:cxnLst/>
            <a:rect r="r" b="b" t="t" l="l"/>
            <a:pathLst>
              <a:path h="646834" w="646834">
                <a:moveTo>
                  <a:pt x="0" y="0"/>
                </a:moveTo>
                <a:lnTo>
                  <a:pt x="646834" y="0"/>
                </a:lnTo>
                <a:lnTo>
                  <a:pt x="646834" y="646834"/>
                </a:lnTo>
                <a:lnTo>
                  <a:pt x="0" y="64683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40" id="40"/>
          <p:cNvSpPr/>
          <p:nvPr/>
        </p:nvSpPr>
        <p:spPr>
          <a:xfrm>
            <a:off x="2860443" y="4425675"/>
            <a:ext cx="182257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41" id="41"/>
          <p:cNvGrpSpPr/>
          <p:nvPr/>
        </p:nvGrpSpPr>
        <p:grpSpPr>
          <a:xfrm rot="0">
            <a:off x="3475719" y="4112049"/>
            <a:ext cx="617727" cy="617727"/>
            <a:chOff x="0" y="0"/>
            <a:chExt cx="6350000" cy="6350000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1EAB9"/>
            </a:solidFill>
          </p:spPr>
        </p:sp>
      </p:grpSp>
      <p:sp>
        <p:nvSpPr>
          <p:cNvPr name="TextBox 43" id="43"/>
          <p:cNvSpPr txBox="true"/>
          <p:nvPr/>
        </p:nvSpPr>
        <p:spPr>
          <a:xfrm rot="0">
            <a:off x="3588334" y="4140737"/>
            <a:ext cx="392497" cy="4909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2"/>
              </a:lnSpc>
            </a:pPr>
            <a:r>
              <a:rPr lang="en-US" sz="279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11x</a:t>
            </a:r>
          </a:p>
        </p:txBody>
      </p:sp>
      <p:sp>
        <p:nvSpPr>
          <p:cNvPr name="Freeform 44" id="44"/>
          <p:cNvSpPr/>
          <p:nvPr/>
        </p:nvSpPr>
        <p:spPr>
          <a:xfrm flipH="false" flipV="false" rot="0">
            <a:off x="4971608" y="3523022"/>
            <a:ext cx="1822978" cy="1822978"/>
          </a:xfrm>
          <a:custGeom>
            <a:avLst/>
            <a:gdLst/>
            <a:ahLst/>
            <a:cxnLst/>
            <a:rect r="r" b="b" t="t" l="l"/>
            <a:pathLst>
              <a:path h="1822978" w="1822978">
                <a:moveTo>
                  <a:pt x="0" y="0"/>
                </a:moveTo>
                <a:lnTo>
                  <a:pt x="1822977" y="0"/>
                </a:lnTo>
                <a:lnTo>
                  <a:pt x="1822977" y="1822978"/>
                </a:lnTo>
                <a:lnTo>
                  <a:pt x="0" y="182297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5" id="45"/>
          <p:cNvSpPr/>
          <p:nvPr/>
        </p:nvSpPr>
        <p:spPr>
          <a:xfrm flipH="false" flipV="false" rot="0">
            <a:off x="5266472" y="3800073"/>
            <a:ext cx="1268876" cy="1268876"/>
          </a:xfrm>
          <a:custGeom>
            <a:avLst/>
            <a:gdLst/>
            <a:ahLst/>
            <a:cxnLst/>
            <a:rect r="r" b="b" t="t" l="l"/>
            <a:pathLst>
              <a:path h="1268876" w="1268876">
                <a:moveTo>
                  <a:pt x="0" y="0"/>
                </a:moveTo>
                <a:lnTo>
                  <a:pt x="1268876" y="0"/>
                </a:lnTo>
                <a:lnTo>
                  <a:pt x="1268876" y="1268876"/>
                </a:lnTo>
                <a:lnTo>
                  <a:pt x="0" y="12688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46" id="46"/>
          <p:cNvSpPr/>
          <p:nvPr/>
        </p:nvSpPr>
        <p:spPr>
          <a:xfrm flipV="true">
            <a:off x="5900910" y="3523022"/>
            <a:ext cx="0" cy="182297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7" id="47"/>
          <p:cNvSpPr/>
          <p:nvPr/>
        </p:nvSpPr>
        <p:spPr>
          <a:xfrm flipV="true">
            <a:off x="5247696" y="3800073"/>
            <a:ext cx="1287652" cy="127622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8" id="48"/>
          <p:cNvSpPr/>
          <p:nvPr/>
        </p:nvSpPr>
        <p:spPr>
          <a:xfrm flipH="true" flipV="true">
            <a:off x="5244343" y="3796691"/>
            <a:ext cx="1292109" cy="126739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9" id="49"/>
          <p:cNvSpPr txBox="true"/>
          <p:nvPr/>
        </p:nvSpPr>
        <p:spPr>
          <a:xfrm rot="0">
            <a:off x="5616613" y="472950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5960868" y="472950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6258801" y="445297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6224417" y="4095350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5960868" y="384126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5616613" y="384126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5345406" y="4095350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5345406" y="445297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10</a:t>
            </a:r>
          </a:p>
        </p:txBody>
      </p:sp>
      <p:sp>
        <p:nvSpPr>
          <p:cNvPr name="Freeform 57" id="57"/>
          <p:cNvSpPr/>
          <p:nvPr/>
        </p:nvSpPr>
        <p:spPr>
          <a:xfrm flipH="false" flipV="false" rot="0">
            <a:off x="5572730" y="4096152"/>
            <a:ext cx="646834" cy="646834"/>
          </a:xfrm>
          <a:custGeom>
            <a:avLst/>
            <a:gdLst/>
            <a:ahLst/>
            <a:cxnLst/>
            <a:rect r="r" b="b" t="t" l="l"/>
            <a:pathLst>
              <a:path h="646834" w="646834">
                <a:moveTo>
                  <a:pt x="0" y="0"/>
                </a:moveTo>
                <a:lnTo>
                  <a:pt x="646835" y="0"/>
                </a:lnTo>
                <a:lnTo>
                  <a:pt x="646835" y="646834"/>
                </a:lnTo>
                <a:lnTo>
                  <a:pt x="0" y="64683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58" id="58"/>
          <p:cNvSpPr/>
          <p:nvPr/>
        </p:nvSpPr>
        <p:spPr>
          <a:xfrm>
            <a:off x="4972009" y="4425675"/>
            <a:ext cx="182257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59" id="59"/>
          <p:cNvGrpSpPr/>
          <p:nvPr/>
        </p:nvGrpSpPr>
        <p:grpSpPr>
          <a:xfrm rot="0">
            <a:off x="5587284" y="4112049"/>
            <a:ext cx="617727" cy="617727"/>
            <a:chOff x="0" y="0"/>
            <a:chExt cx="6350000" cy="6350000"/>
          </a:xfrm>
        </p:grpSpPr>
        <p:sp>
          <p:nvSpPr>
            <p:cNvPr name="Freeform 60" id="60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B6CD"/>
            </a:solidFill>
          </p:spPr>
        </p:sp>
      </p:grpSp>
      <p:sp>
        <p:nvSpPr>
          <p:cNvPr name="TextBox 61" id="61"/>
          <p:cNvSpPr txBox="true"/>
          <p:nvPr/>
        </p:nvSpPr>
        <p:spPr>
          <a:xfrm rot="0">
            <a:off x="5699899" y="4140737"/>
            <a:ext cx="392497" cy="4909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2"/>
              </a:lnSpc>
            </a:pPr>
            <a:r>
              <a:rPr lang="en-US" sz="279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3x</a:t>
            </a:r>
          </a:p>
        </p:txBody>
      </p:sp>
      <p:sp>
        <p:nvSpPr>
          <p:cNvPr name="Freeform 62" id="62"/>
          <p:cNvSpPr/>
          <p:nvPr/>
        </p:nvSpPr>
        <p:spPr>
          <a:xfrm flipH="false" flipV="false" rot="0">
            <a:off x="748477" y="5812943"/>
            <a:ext cx="1822978" cy="1822978"/>
          </a:xfrm>
          <a:custGeom>
            <a:avLst/>
            <a:gdLst/>
            <a:ahLst/>
            <a:cxnLst/>
            <a:rect r="r" b="b" t="t" l="l"/>
            <a:pathLst>
              <a:path h="1822978" w="1822978">
                <a:moveTo>
                  <a:pt x="0" y="0"/>
                </a:moveTo>
                <a:lnTo>
                  <a:pt x="1822978" y="0"/>
                </a:lnTo>
                <a:lnTo>
                  <a:pt x="1822978" y="1822977"/>
                </a:lnTo>
                <a:lnTo>
                  <a:pt x="0" y="182297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3" id="63"/>
          <p:cNvSpPr/>
          <p:nvPr/>
        </p:nvSpPr>
        <p:spPr>
          <a:xfrm flipH="false" flipV="false" rot="0">
            <a:off x="1043341" y="6089993"/>
            <a:ext cx="1268876" cy="1268876"/>
          </a:xfrm>
          <a:custGeom>
            <a:avLst/>
            <a:gdLst/>
            <a:ahLst/>
            <a:cxnLst/>
            <a:rect r="r" b="b" t="t" l="l"/>
            <a:pathLst>
              <a:path h="1268876" w="1268876">
                <a:moveTo>
                  <a:pt x="0" y="0"/>
                </a:moveTo>
                <a:lnTo>
                  <a:pt x="1268876" y="0"/>
                </a:lnTo>
                <a:lnTo>
                  <a:pt x="1268876" y="1268876"/>
                </a:lnTo>
                <a:lnTo>
                  <a:pt x="0" y="12688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64" id="64"/>
          <p:cNvSpPr/>
          <p:nvPr/>
        </p:nvSpPr>
        <p:spPr>
          <a:xfrm flipV="true">
            <a:off x="1677779" y="5812943"/>
            <a:ext cx="0" cy="182297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5" id="65"/>
          <p:cNvSpPr/>
          <p:nvPr/>
        </p:nvSpPr>
        <p:spPr>
          <a:xfrm flipV="true">
            <a:off x="1024565" y="6089993"/>
            <a:ext cx="1287652" cy="127622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6" id="66"/>
          <p:cNvSpPr/>
          <p:nvPr/>
        </p:nvSpPr>
        <p:spPr>
          <a:xfrm flipH="true" flipV="true">
            <a:off x="1021213" y="6086611"/>
            <a:ext cx="1292109" cy="126739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7" id="67"/>
          <p:cNvSpPr txBox="true"/>
          <p:nvPr/>
        </p:nvSpPr>
        <p:spPr>
          <a:xfrm rot="0">
            <a:off x="1393483" y="701942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1737737" y="701942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2035671" y="674289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11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2001286" y="6385271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1737737" y="613118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1393483" y="613118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1122275" y="6385271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1122275" y="674289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0</a:t>
            </a:r>
          </a:p>
        </p:txBody>
      </p:sp>
      <p:sp>
        <p:nvSpPr>
          <p:cNvPr name="Freeform 75" id="75"/>
          <p:cNvSpPr/>
          <p:nvPr/>
        </p:nvSpPr>
        <p:spPr>
          <a:xfrm flipH="false" flipV="false" rot="0">
            <a:off x="1349600" y="6386072"/>
            <a:ext cx="646834" cy="646834"/>
          </a:xfrm>
          <a:custGeom>
            <a:avLst/>
            <a:gdLst/>
            <a:ahLst/>
            <a:cxnLst/>
            <a:rect r="r" b="b" t="t" l="l"/>
            <a:pathLst>
              <a:path h="646834" w="646834">
                <a:moveTo>
                  <a:pt x="0" y="0"/>
                </a:moveTo>
                <a:lnTo>
                  <a:pt x="646834" y="0"/>
                </a:lnTo>
                <a:lnTo>
                  <a:pt x="646834" y="646835"/>
                </a:lnTo>
                <a:lnTo>
                  <a:pt x="0" y="6468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76" id="76"/>
          <p:cNvSpPr/>
          <p:nvPr/>
        </p:nvSpPr>
        <p:spPr>
          <a:xfrm>
            <a:off x="748878" y="6715596"/>
            <a:ext cx="182257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77" id="77"/>
          <p:cNvGrpSpPr/>
          <p:nvPr/>
        </p:nvGrpSpPr>
        <p:grpSpPr>
          <a:xfrm rot="0">
            <a:off x="1364153" y="6401969"/>
            <a:ext cx="617727" cy="617727"/>
            <a:chOff x="0" y="0"/>
            <a:chExt cx="6350000" cy="6350000"/>
          </a:xfrm>
        </p:grpSpPr>
        <p:sp>
          <p:nvSpPr>
            <p:cNvPr name="Freeform 78" id="78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CEBCE8"/>
            </a:solidFill>
          </p:spPr>
        </p:sp>
      </p:grpSp>
      <p:sp>
        <p:nvSpPr>
          <p:cNvPr name="TextBox 79" id="79"/>
          <p:cNvSpPr txBox="true"/>
          <p:nvPr/>
        </p:nvSpPr>
        <p:spPr>
          <a:xfrm rot="0">
            <a:off x="1476769" y="6430657"/>
            <a:ext cx="392497" cy="4909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2"/>
              </a:lnSpc>
            </a:pPr>
            <a:r>
              <a:rPr lang="en-US" sz="279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4x</a:t>
            </a:r>
          </a:p>
        </p:txBody>
      </p:sp>
      <p:sp>
        <p:nvSpPr>
          <p:cNvPr name="Freeform 80" id="80"/>
          <p:cNvSpPr/>
          <p:nvPr/>
        </p:nvSpPr>
        <p:spPr>
          <a:xfrm flipH="false" flipV="false" rot="0">
            <a:off x="2860042" y="5812943"/>
            <a:ext cx="1822978" cy="1822978"/>
          </a:xfrm>
          <a:custGeom>
            <a:avLst/>
            <a:gdLst/>
            <a:ahLst/>
            <a:cxnLst/>
            <a:rect r="r" b="b" t="t" l="l"/>
            <a:pathLst>
              <a:path h="1822978" w="1822978">
                <a:moveTo>
                  <a:pt x="0" y="0"/>
                </a:moveTo>
                <a:lnTo>
                  <a:pt x="1822978" y="0"/>
                </a:lnTo>
                <a:lnTo>
                  <a:pt x="1822978" y="1822977"/>
                </a:lnTo>
                <a:lnTo>
                  <a:pt x="0" y="182297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1" id="81"/>
          <p:cNvSpPr/>
          <p:nvPr/>
        </p:nvSpPr>
        <p:spPr>
          <a:xfrm flipH="false" flipV="false" rot="0">
            <a:off x="3154907" y="6089993"/>
            <a:ext cx="1268876" cy="1268876"/>
          </a:xfrm>
          <a:custGeom>
            <a:avLst/>
            <a:gdLst/>
            <a:ahLst/>
            <a:cxnLst/>
            <a:rect r="r" b="b" t="t" l="l"/>
            <a:pathLst>
              <a:path h="1268876" w="1268876">
                <a:moveTo>
                  <a:pt x="0" y="0"/>
                </a:moveTo>
                <a:lnTo>
                  <a:pt x="1268876" y="0"/>
                </a:lnTo>
                <a:lnTo>
                  <a:pt x="1268876" y="1268876"/>
                </a:lnTo>
                <a:lnTo>
                  <a:pt x="0" y="12688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82" id="82"/>
          <p:cNvSpPr/>
          <p:nvPr/>
        </p:nvSpPr>
        <p:spPr>
          <a:xfrm flipV="true">
            <a:off x="3789345" y="5812943"/>
            <a:ext cx="0" cy="182297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3" id="83"/>
          <p:cNvSpPr/>
          <p:nvPr/>
        </p:nvSpPr>
        <p:spPr>
          <a:xfrm flipV="true">
            <a:off x="3136131" y="6089993"/>
            <a:ext cx="1287652" cy="127622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4" id="84"/>
          <p:cNvSpPr/>
          <p:nvPr/>
        </p:nvSpPr>
        <p:spPr>
          <a:xfrm flipH="true" flipV="true">
            <a:off x="3132778" y="6086611"/>
            <a:ext cx="1292109" cy="126739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5" id="85"/>
          <p:cNvSpPr txBox="true"/>
          <p:nvPr/>
        </p:nvSpPr>
        <p:spPr>
          <a:xfrm rot="0">
            <a:off x="3505048" y="701942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</a:t>
            </a:r>
          </a:p>
        </p:txBody>
      </p:sp>
      <p:sp>
        <p:nvSpPr>
          <p:cNvPr name="TextBox 86" id="86"/>
          <p:cNvSpPr txBox="true"/>
          <p:nvPr/>
        </p:nvSpPr>
        <p:spPr>
          <a:xfrm rot="0">
            <a:off x="3849303" y="701942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</a:t>
            </a:r>
          </a:p>
        </p:txBody>
      </p:sp>
      <p:sp>
        <p:nvSpPr>
          <p:cNvPr name="TextBox 87" id="87"/>
          <p:cNvSpPr txBox="true"/>
          <p:nvPr/>
        </p:nvSpPr>
        <p:spPr>
          <a:xfrm rot="0">
            <a:off x="4147236" y="674289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10</a:t>
            </a:r>
          </a:p>
        </p:txBody>
      </p:sp>
      <p:sp>
        <p:nvSpPr>
          <p:cNvPr name="TextBox 88" id="88"/>
          <p:cNvSpPr txBox="true"/>
          <p:nvPr/>
        </p:nvSpPr>
        <p:spPr>
          <a:xfrm rot="0">
            <a:off x="4112852" y="6385271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12</a:t>
            </a:r>
          </a:p>
        </p:txBody>
      </p:sp>
      <p:sp>
        <p:nvSpPr>
          <p:cNvPr name="TextBox 89" id="89"/>
          <p:cNvSpPr txBox="true"/>
          <p:nvPr/>
        </p:nvSpPr>
        <p:spPr>
          <a:xfrm rot="0">
            <a:off x="3849303" y="613118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</a:t>
            </a:r>
          </a:p>
        </p:txBody>
      </p:sp>
      <p:sp>
        <p:nvSpPr>
          <p:cNvPr name="TextBox 90" id="90"/>
          <p:cNvSpPr txBox="true"/>
          <p:nvPr/>
        </p:nvSpPr>
        <p:spPr>
          <a:xfrm rot="0">
            <a:off x="3505048" y="613118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sp>
        <p:nvSpPr>
          <p:cNvPr name="TextBox 91" id="91"/>
          <p:cNvSpPr txBox="true"/>
          <p:nvPr/>
        </p:nvSpPr>
        <p:spPr>
          <a:xfrm rot="0">
            <a:off x="3233841" y="6385271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sp>
        <p:nvSpPr>
          <p:cNvPr name="TextBox 92" id="92"/>
          <p:cNvSpPr txBox="true"/>
          <p:nvPr/>
        </p:nvSpPr>
        <p:spPr>
          <a:xfrm rot="0">
            <a:off x="3233841" y="674289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</a:t>
            </a:r>
          </a:p>
        </p:txBody>
      </p:sp>
      <p:sp>
        <p:nvSpPr>
          <p:cNvPr name="Freeform 93" id="93"/>
          <p:cNvSpPr/>
          <p:nvPr/>
        </p:nvSpPr>
        <p:spPr>
          <a:xfrm flipH="false" flipV="false" rot="0">
            <a:off x="3461165" y="6386072"/>
            <a:ext cx="646834" cy="646834"/>
          </a:xfrm>
          <a:custGeom>
            <a:avLst/>
            <a:gdLst/>
            <a:ahLst/>
            <a:cxnLst/>
            <a:rect r="r" b="b" t="t" l="l"/>
            <a:pathLst>
              <a:path h="646834" w="646834">
                <a:moveTo>
                  <a:pt x="0" y="0"/>
                </a:moveTo>
                <a:lnTo>
                  <a:pt x="646834" y="0"/>
                </a:lnTo>
                <a:lnTo>
                  <a:pt x="646834" y="646835"/>
                </a:lnTo>
                <a:lnTo>
                  <a:pt x="0" y="6468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94" id="94"/>
          <p:cNvSpPr/>
          <p:nvPr/>
        </p:nvSpPr>
        <p:spPr>
          <a:xfrm>
            <a:off x="2860443" y="6715596"/>
            <a:ext cx="182257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95" id="95"/>
          <p:cNvGrpSpPr/>
          <p:nvPr/>
        </p:nvGrpSpPr>
        <p:grpSpPr>
          <a:xfrm rot="0">
            <a:off x="3475719" y="6401969"/>
            <a:ext cx="617727" cy="617727"/>
            <a:chOff x="0" y="0"/>
            <a:chExt cx="6350000" cy="6350000"/>
          </a:xfrm>
        </p:grpSpPr>
        <p:sp>
          <p:nvSpPr>
            <p:cNvPr name="Freeform 96" id="96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CD0B1"/>
            </a:solidFill>
          </p:spPr>
        </p:sp>
      </p:grpSp>
      <p:sp>
        <p:nvSpPr>
          <p:cNvPr name="TextBox 97" id="97"/>
          <p:cNvSpPr txBox="true"/>
          <p:nvPr/>
        </p:nvSpPr>
        <p:spPr>
          <a:xfrm rot="0">
            <a:off x="3588334" y="6430657"/>
            <a:ext cx="392497" cy="4909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2"/>
              </a:lnSpc>
            </a:pPr>
            <a:r>
              <a:rPr lang="en-US" sz="279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6x</a:t>
            </a:r>
          </a:p>
        </p:txBody>
      </p:sp>
      <p:sp>
        <p:nvSpPr>
          <p:cNvPr name="Freeform 98" id="98"/>
          <p:cNvSpPr/>
          <p:nvPr/>
        </p:nvSpPr>
        <p:spPr>
          <a:xfrm flipH="false" flipV="false" rot="0">
            <a:off x="4971608" y="5812943"/>
            <a:ext cx="1822978" cy="1822978"/>
          </a:xfrm>
          <a:custGeom>
            <a:avLst/>
            <a:gdLst/>
            <a:ahLst/>
            <a:cxnLst/>
            <a:rect r="r" b="b" t="t" l="l"/>
            <a:pathLst>
              <a:path h="1822978" w="1822978">
                <a:moveTo>
                  <a:pt x="0" y="0"/>
                </a:moveTo>
                <a:lnTo>
                  <a:pt x="1822977" y="0"/>
                </a:lnTo>
                <a:lnTo>
                  <a:pt x="1822977" y="1822977"/>
                </a:lnTo>
                <a:lnTo>
                  <a:pt x="0" y="182297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9" id="99"/>
          <p:cNvSpPr/>
          <p:nvPr/>
        </p:nvSpPr>
        <p:spPr>
          <a:xfrm flipH="false" flipV="false" rot="0">
            <a:off x="5266472" y="6089993"/>
            <a:ext cx="1268876" cy="1268876"/>
          </a:xfrm>
          <a:custGeom>
            <a:avLst/>
            <a:gdLst/>
            <a:ahLst/>
            <a:cxnLst/>
            <a:rect r="r" b="b" t="t" l="l"/>
            <a:pathLst>
              <a:path h="1268876" w="1268876">
                <a:moveTo>
                  <a:pt x="0" y="0"/>
                </a:moveTo>
                <a:lnTo>
                  <a:pt x="1268876" y="0"/>
                </a:lnTo>
                <a:lnTo>
                  <a:pt x="1268876" y="1268876"/>
                </a:lnTo>
                <a:lnTo>
                  <a:pt x="0" y="12688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00" id="100"/>
          <p:cNvSpPr/>
          <p:nvPr/>
        </p:nvSpPr>
        <p:spPr>
          <a:xfrm flipV="true">
            <a:off x="5900910" y="5812943"/>
            <a:ext cx="0" cy="182297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1" id="101"/>
          <p:cNvSpPr/>
          <p:nvPr/>
        </p:nvSpPr>
        <p:spPr>
          <a:xfrm flipV="true">
            <a:off x="5247696" y="6089993"/>
            <a:ext cx="1287652" cy="127622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2" id="102"/>
          <p:cNvSpPr/>
          <p:nvPr/>
        </p:nvSpPr>
        <p:spPr>
          <a:xfrm flipH="true" flipV="true">
            <a:off x="5244343" y="6086611"/>
            <a:ext cx="1292109" cy="126739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03" id="103"/>
          <p:cNvSpPr txBox="true"/>
          <p:nvPr/>
        </p:nvSpPr>
        <p:spPr>
          <a:xfrm rot="0">
            <a:off x="5616613" y="701942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12</a:t>
            </a:r>
          </a:p>
        </p:txBody>
      </p:sp>
      <p:sp>
        <p:nvSpPr>
          <p:cNvPr name="TextBox 104" id="104"/>
          <p:cNvSpPr txBox="true"/>
          <p:nvPr/>
        </p:nvSpPr>
        <p:spPr>
          <a:xfrm rot="0">
            <a:off x="5960868" y="701942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</a:t>
            </a:r>
          </a:p>
        </p:txBody>
      </p:sp>
      <p:sp>
        <p:nvSpPr>
          <p:cNvPr name="TextBox 105" id="105"/>
          <p:cNvSpPr txBox="true"/>
          <p:nvPr/>
        </p:nvSpPr>
        <p:spPr>
          <a:xfrm rot="0">
            <a:off x="6258801" y="674289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11</a:t>
            </a:r>
          </a:p>
        </p:txBody>
      </p:sp>
      <p:sp>
        <p:nvSpPr>
          <p:cNvPr name="TextBox 106" id="106"/>
          <p:cNvSpPr txBox="true"/>
          <p:nvPr/>
        </p:nvSpPr>
        <p:spPr>
          <a:xfrm rot="0">
            <a:off x="6224417" y="6385271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0</a:t>
            </a:r>
          </a:p>
        </p:txBody>
      </p:sp>
      <p:sp>
        <p:nvSpPr>
          <p:cNvPr name="TextBox 107" id="107"/>
          <p:cNvSpPr txBox="true"/>
          <p:nvPr/>
        </p:nvSpPr>
        <p:spPr>
          <a:xfrm rot="0">
            <a:off x="5960868" y="613118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</a:t>
            </a:r>
          </a:p>
        </p:txBody>
      </p:sp>
      <p:sp>
        <p:nvSpPr>
          <p:cNvPr name="TextBox 108" id="108"/>
          <p:cNvSpPr txBox="true"/>
          <p:nvPr/>
        </p:nvSpPr>
        <p:spPr>
          <a:xfrm rot="0">
            <a:off x="5616613" y="613118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sp>
        <p:nvSpPr>
          <p:cNvPr name="TextBox 109" id="109"/>
          <p:cNvSpPr txBox="true"/>
          <p:nvPr/>
        </p:nvSpPr>
        <p:spPr>
          <a:xfrm rot="0">
            <a:off x="5345406" y="6385271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</a:t>
            </a:r>
          </a:p>
        </p:txBody>
      </p:sp>
      <p:sp>
        <p:nvSpPr>
          <p:cNvPr name="TextBox 110" id="110"/>
          <p:cNvSpPr txBox="true"/>
          <p:nvPr/>
        </p:nvSpPr>
        <p:spPr>
          <a:xfrm rot="0">
            <a:off x="5345406" y="674289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</a:t>
            </a:r>
          </a:p>
        </p:txBody>
      </p:sp>
      <p:sp>
        <p:nvSpPr>
          <p:cNvPr name="Freeform 111" id="111"/>
          <p:cNvSpPr/>
          <p:nvPr/>
        </p:nvSpPr>
        <p:spPr>
          <a:xfrm flipH="false" flipV="false" rot="0">
            <a:off x="5572730" y="6386072"/>
            <a:ext cx="646834" cy="646834"/>
          </a:xfrm>
          <a:custGeom>
            <a:avLst/>
            <a:gdLst/>
            <a:ahLst/>
            <a:cxnLst/>
            <a:rect r="r" b="b" t="t" l="l"/>
            <a:pathLst>
              <a:path h="646834" w="646834">
                <a:moveTo>
                  <a:pt x="0" y="0"/>
                </a:moveTo>
                <a:lnTo>
                  <a:pt x="646835" y="0"/>
                </a:lnTo>
                <a:lnTo>
                  <a:pt x="646835" y="646835"/>
                </a:lnTo>
                <a:lnTo>
                  <a:pt x="0" y="6468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12" id="112"/>
          <p:cNvSpPr/>
          <p:nvPr/>
        </p:nvSpPr>
        <p:spPr>
          <a:xfrm>
            <a:off x="4972009" y="6715596"/>
            <a:ext cx="182257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13" id="113"/>
          <p:cNvGrpSpPr/>
          <p:nvPr/>
        </p:nvGrpSpPr>
        <p:grpSpPr>
          <a:xfrm rot="0">
            <a:off x="5587284" y="6401969"/>
            <a:ext cx="617727" cy="617727"/>
            <a:chOff x="0" y="0"/>
            <a:chExt cx="6350000" cy="6350000"/>
          </a:xfrm>
        </p:grpSpPr>
        <p:sp>
          <p:nvSpPr>
            <p:cNvPr name="Freeform 114" id="114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F0B3"/>
            </a:solidFill>
          </p:spPr>
        </p:sp>
      </p:grpSp>
      <p:sp>
        <p:nvSpPr>
          <p:cNvPr name="TextBox 115" id="115"/>
          <p:cNvSpPr txBox="true"/>
          <p:nvPr/>
        </p:nvSpPr>
        <p:spPr>
          <a:xfrm rot="0">
            <a:off x="5699899" y="6430657"/>
            <a:ext cx="392497" cy="4909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2"/>
              </a:lnSpc>
            </a:pPr>
            <a:r>
              <a:rPr lang="en-US" sz="279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10x</a:t>
            </a:r>
          </a:p>
        </p:txBody>
      </p:sp>
      <p:sp>
        <p:nvSpPr>
          <p:cNvPr name="Freeform 116" id="116"/>
          <p:cNvSpPr/>
          <p:nvPr/>
        </p:nvSpPr>
        <p:spPr>
          <a:xfrm flipH="false" flipV="false" rot="0">
            <a:off x="748477" y="8102863"/>
            <a:ext cx="1822978" cy="1822978"/>
          </a:xfrm>
          <a:custGeom>
            <a:avLst/>
            <a:gdLst/>
            <a:ahLst/>
            <a:cxnLst/>
            <a:rect r="r" b="b" t="t" l="l"/>
            <a:pathLst>
              <a:path h="1822978" w="1822978">
                <a:moveTo>
                  <a:pt x="0" y="0"/>
                </a:moveTo>
                <a:lnTo>
                  <a:pt x="1822978" y="0"/>
                </a:lnTo>
                <a:lnTo>
                  <a:pt x="1822978" y="1822977"/>
                </a:lnTo>
                <a:lnTo>
                  <a:pt x="0" y="182297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7" id="117"/>
          <p:cNvSpPr/>
          <p:nvPr/>
        </p:nvSpPr>
        <p:spPr>
          <a:xfrm flipH="false" flipV="false" rot="0">
            <a:off x="1043341" y="8379914"/>
            <a:ext cx="1268876" cy="1268876"/>
          </a:xfrm>
          <a:custGeom>
            <a:avLst/>
            <a:gdLst/>
            <a:ahLst/>
            <a:cxnLst/>
            <a:rect r="r" b="b" t="t" l="l"/>
            <a:pathLst>
              <a:path h="1268876" w="1268876">
                <a:moveTo>
                  <a:pt x="0" y="0"/>
                </a:moveTo>
                <a:lnTo>
                  <a:pt x="1268876" y="0"/>
                </a:lnTo>
                <a:lnTo>
                  <a:pt x="1268876" y="1268876"/>
                </a:lnTo>
                <a:lnTo>
                  <a:pt x="0" y="12688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18" id="118"/>
          <p:cNvSpPr/>
          <p:nvPr/>
        </p:nvSpPr>
        <p:spPr>
          <a:xfrm flipV="true">
            <a:off x="1677779" y="8102863"/>
            <a:ext cx="0" cy="182297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9" id="119"/>
          <p:cNvSpPr/>
          <p:nvPr/>
        </p:nvSpPr>
        <p:spPr>
          <a:xfrm flipV="true">
            <a:off x="1024565" y="8379914"/>
            <a:ext cx="1287652" cy="127622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0" id="120"/>
          <p:cNvSpPr/>
          <p:nvPr/>
        </p:nvSpPr>
        <p:spPr>
          <a:xfrm flipH="true" flipV="true">
            <a:off x="1021213" y="8376531"/>
            <a:ext cx="1292109" cy="126739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21" id="121"/>
          <p:cNvSpPr txBox="true"/>
          <p:nvPr/>
        </p:nvSpPr>
        <p:spPr>
          <a:xfrm rot="0">
            <a:off x="1393483" y="930934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12</a:t>
            </a:r>
          </a:p>
        </p:txBody>
      </p:sp>
      <p:sp>
        <p:nvSpPr>
          <p:cNvPr name="TextBox 122" id="122"/>
          <p:cNvSpPr txBox="true"/>
          <p:nvPr/>
        </p:nvSpPr>
        <p:spPr>
          <a:xfrm rot="0">
            <a:off x="1737737" y="930934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</a:t>
            </a:r>
          </a:p>
        </p:txBody>
      </p:sp>
      <p:sp>
        <p:nvSpPr>
          <p:cNvPr name="TextBox 123" id="123"/>
          <p:cNvSpPr txBox="true"/>
          <p:nvPr/>
        </p:nvSpPr>
        <p:spPr>
          <a:xfrm rot="0">
            <a:off x="2035671" y="903281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10</a:t>
            </a:r>
          </a:p>
        </p:txBody>
      </p:sp>
      <p:sp>
        <p:nvSpPr>
          <p:cNvPr name="TextBox 124" id="124"/>
          <p:cNvSpPr txBox="true"/>
          <p:nvPr/>
        </p:nvSpPr>
        <p:spPr>
          <a:xfrm rot="0">
            <a:off x="2001286" y="8675191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sp>
        <p:nvSpPr>
          <p:cNvPr name="TextBox 125" id="125"/>
          <p:cNvSpPr txBox="true"/>
          <p:nvPr/>
        </p:nvSpPr>
        <p:spPr>
          <a:xfrm rot="0">
            <a:off x="1737737" y="8421109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</a:t>
            </a:r>
          </a:p>
        </p:txBody>
      </p:sp>
      <p:sp>
        <p:nvSpPr>
          <p:cNvPr name="TextBox 126" id="126"/>
          <p:cNvSpPr txBox="true"/>
          <p:nvPr/>
        </p:nvSpPr>
        <p:spPr>
          <a:xfrm rot="0">
            <a:off x="1393483" y="8421109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</a:t>
            </a:r>
          </a:p>
        </p:txBody>
      </p:sp>
      <p:sp>
        <p:nvSpPr>
          <p:cNvPr name="TextBox 127" id="127"/>
          <p:cNvSpPr txBox="true"/>
          <p:nvPr/>
        </p:nvSpPr>
        <p:spPr>
          <a:xfrm rot="0">
            <a:off x="1122275" y="8675191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sp>
        <p:nvSpPr>
          <p:cNvPr name="TextBox 128" id="128"/>
          <p:cNvSpPr txBox="true"/>
          <p:nvPr/>
        </p:nvSpPr>
        <p:spPr>
          <a:xfrm rot="0">
            <a:off x="1122275" y="903281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</a:t>
            </a:r>
          </a:p>
        </p:txBody>
      </p:sp>
      <p:sp>
        <p:nvSpPr>
          <p:cNvPr name="Freeform 129" id="129"/>
          <p:cNvSpPr/>
          <p:nvPr/>
        </p:nvSpPr>
        <p:spPr>
          <a:xfrm flipH="false" flipV="false" rot="0">
            <a:off x="1349600" y="8675992"/>
            <a:ext cx="646834" cy="646834"/>
          </a:xfrm>
          <a:custGeom>
            <a:avLst/>
            <a:gdLst/>
            <a:ahLst/>
            <a:cxnLst/>
            <a:rect r="r" b="b" t="t" l="l"/>
            <a:pathLst>
              <a:path h="646834" w="646834">
                <a:moveTo>
                  <a:pt x="0" y="0"/>
                </a:moveTo>
                <a:lnTo>
                  <a:pt x="646834" y="0"/>
                </a:lnTo>
                <a:lnTo>
                  <a:pt x="646834" y="646835"/>
                </a:lnTo>
                <a:lnTo>
                  <a:pt x="0" y="6468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30" id="130"/>
          <p:cNvSpPr/>
          <p:nvPr/>
        </p:nvSpPr>
        <p:spPr>
          <a:xfrm>
            <a:off x="748878" y="9005516"/>
            <a:ext cx="182257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31" id="131"/>
          <p:cNvGrpSpPr/>
          <p:nvPr/>
        </p:nvGrpSpPr>
        <p:grpSpPr>
          <a:xfrm rot="0">
            <a:off x="1364153" y="8691890"/>
            <a:ext cx="617727" cy="617727"/>
            <a:chOff x="0" y="0"/>
            <a:chExt cx="6350000" cy="6350000"/>
          </a:xfrm>
        </p:grpSpPr>
        <p:sp>
          <p:nvSpPr>
            <p:cNvPr name="Freeform 132" id="132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F0B3"/>
            </a:solidFill>
          </p:spPr>
        </p:sp>
      </p:grpSp>
      <p:sp>
        <p:nvSpPr>
          <p:cNvPr name="TextBox 133" id="133"/>
          <p:cNvSpPr txBox="true"/>
          <p:nvPr/>
        </p:nvSpPr>
        <p:spPr>
          <a:xfrm rot="0">
            <a:off x="1476769" y="8720577"/>
            <a:ext cx="392497" cy="4909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2"/>
              </a:lnSpc>
            </a:pPr>
            <a:r>
              <a:rPr lang="en-US" sz="279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5x</a:t>
            </a:r>
          </a:p>
        </p:txBody>
      </p:sp>
      <p:sp>
        <p:nvSpPr>
          <p:cNvPr name="Freeform 134" id="134"/>
          <p:cNvSpPr/>
          <p:nvPr/>
        </p:nvSpPr>
        <p:spPr>
          <a:xfrm flipH="false" flipV="false" rot="0">
            <a:off x="2860042" y="8102863"/>
            <a:ext cx="1822978" cy="1822978"/>
          </a:xfrm>
          <a:custGeom>
            <a:avLst/>
            <a:gdLst/>
            <a:ahLst/>
            <a:cxnLst/>
            <a:rect r="r" b="b" t="t" l="l"/>
            <a:pathLst>
              <a:path h="1822978" w="1822978">
                <a:moveTo>
                  <a:pt x="0" y="0"/>
                </a:moveTo>
                <a:lnTo>
                  <a:pt x="1822978" y="0"/>
                </a:lnTo>
                <a:lnTo>
                  <a:pt x="1822978" y="1822977"/>
                </a:lnTo>
                <a:lnTo>
                  <a:pt x="0" y="182297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5" id="135"/>
          <p:cNvSpPr/>
          <p:nvPr/>
        </p:nvSpPr>
        <p:spPr>
          <a:xfrm flipH="false" flipV="false" rot="0">
            <a:off x="3154907" y="8379914"/>
            <a:ext cx="1268876" cy="1268876"/>
          </a:xfrm>
          <a:custGeom>
            <a:avLst/>
            <a:gdLst/>
            <a:ahLst/>
            <a:cxnLst/>
            <a:rect r="r" b="b" t="t" l="l"/>
            <a:pathLst>
              <a:path h="1268876" w="1268876">
                <a:moveTo>
                  <a:pt x="0" y="0"/>
                </a:moveTo>
                <a:lnTo>
                  <a:pt x="1268876" y="0"/>
                </a:lnTo>
                <a:lnTo>
                  <a:pt x="1268876" y="1268876"/>
                </a:lnTo>
                <a:lnTo>
                  <a:pt x="0" y="12688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36" id="136"/>
          <p:cNvSpPr/>
          <p:nvPr/>
        </p:nvSpPr>
        <p:spPr>
          <a:xfrm flipV="true">
            <a:off x="3789345" y="8102863"/>
            <a:ext cx="0" cy="182297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7" id="137"/>
          <p:cNvSpPr/>
          <p:nvPr/>
        </p:nvSpPr>
        <p:spPr>
          <a:xfrm flipV="true">
            <a:off x="3136131" y="8379914"/>
            <a:ext cx="1287652" cy="127622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8" id="138"/>
          <p:cNvSpPr/>
          <p:nvPr/>
        </p:nvSpPr>
        <p:spPr>
          <a:xfrm flipH="true" flipV="true">
            <a:off x="3132778" y="8376531"/>
            <a:ext cx="1292109" cy="126739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39" id="139"/>
          <p:cNvSpPr txBox="true"/>
          <p:nvPr/>
        </p:nvSpPr>
        <p:spPr>
          <a:xfrm rot="0">
            <a:off x="3505048" y="930934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</a:t>
            </a:r>
          </a:p>
        </p:txBody>
      </p:sp>
      <p:sp>
        <p:nvSpPr>
          <p:cNvPr name="TextBox 140" id="140"/>
          <p:cNvSpPr txBox="true"/>
          <p:nvPr/>
        </p:nvSpPr>
        <p:spPr>
          <a:xfrm rot="0">
            <a:off x="3849303" y="930934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12</a:t>
            </a:r>
          </a:p>
        </p:txBody>
      </p:sp>
      <p:sp>
        <p:nvSpPr>
          <p:cNvPr name="TextBox 141" id="141"/>
          <p:cNvSpPr txBox="true"/>
          <p:nvPr/>
        </p:nvSpPr>
        <p:spPr>
          <a:xfrm rot="0">
            <a:off x="4147236" y="903281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sp>
        <p:nvSpPr>
          <p:cNvPr name="TextBox 142" id="142"/>
          <p:cNvSpPr txBox="true"/>
          <p:nvPr/>
        </p:nvSpPr>
        <p:spPr>
          <a:xfrm rot="0">
            <a:off x="4112852" y="8675191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0</a:t>
            </a:r>
          </a:p>
        </p:txBody>
      </p:sp>
      <p:sp>
        <p:nvSpPr>
          <p:cNvPr name="TextBox 143" id="143"/>
          <p:cNvSpPr txBox="true"/>
          <p:nvPr/>
        </p:nvSpPr>
        <p:spPr>
          <a:xfrm rot="0">
            <a:off x="3849303" y="8421109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</a:t>
            </a:r>
          </a:p>
        </p:txBody>
      </p:sp>
      <p:sp>
        <p:nvSpPr>
          <p:cNvPr name="TextBox 144" id="144"/>
          <p:cNvSpPr txBox="true"/>
          <p:nvPr/>
        </p:nvSpPr>
        <p:spPr>
          <a:xfrm rot="0">
            <a:off x="3505048" y="8421109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</a:t>
            </a:r>
          </a:p>
        </p:txBody>
      </p:sp>
      <p:sp>
        <p:nvSpPr>
          <p:cNvPr name="TextBox 145" id="145"/>
          <p:cNvSpPr txBox="true"/>
          <p:nvPr/>
        </p:nvSpPr>
        <p:spPr>
          <a:xfrm rot="0">
            <a:off x="3233841" y="8675191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</a:t>
            </a:r>
          </a:p>
        </p:txBody>
      </p:sp>
      <p:sp>
        <p:nvSpPr>
          <p:cNvPr name="TextBox 146" id="146"/>
          <p:cNvSpPr txBox="true"/>
          <p:nvPr/>
        </p:nvSpPr>
        <p:spPr>
          <a:xfrm rot="0">
            <a:off x="3233841" y="903281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sp>
        <p:nvSpPr>
          <p:cNvPr name="Freeform 147" id="147"/>
          <p:cNvSpPr/>
          <p:nvPr/>
        </p:nvSpPr>
        <p:spPr>
          <a:xfrm flipH="false" flipV="false" rot="0">
            <a:off x="3461165" y="8675992"/>
            <a:ext cx="646834" cy="646834"/>
          </a:xfrm>
          <a:custGeom>
            <a:avLst/>
            <a:gdLst/>
            <a:ahLst/>
            <a:cxnLst/>
            <a:rect r="r" b="b" t="t" l="l"/>
            <a:pathLst>
              <a:path h="646834" w="646834">
                <a:moveTo>
                  <a:pt x="0" y="0"/>
                </a:moveTo>
                <a:lnTo>
                  <a:pt x="646834" y="0"/>
                </a:lnTo>
                <a:lnTo>
                  <a:pt x="646834" y="646835"/>
                </a:lnTo>
                <a:lnTo>
                  <a:pt x="0" y="6468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48" id="148"/>
          <p:cNvSpPr/>
          <p:nvPr/>
        </p:nvSpPr>
        <p:spPr>
          <a:xfrm>
            <a:off x="2860443" y="9005516"/>
            <a:ext cx="182257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49" id="149"/>
          <p:cNvGrpSpPr/>
          <p:nvPr/>
        </p:nvGrpSpPr>
        <p:grpSpPr>
          <a:xfrm rot="0">
            <a:off x="3475719" y="8691890"/>
            <a:ext cx="617727" cy="617727"/>
            <a:chOff x="0" y="0"/>
            <a:chExt cx="6350000" cy="6350000"/>
          </a:xfrm>
        </p:grpSpPr>
        <p:sp>
          <p:nvSpPr>
            <p:cNvPr name="Freeform 150" id="150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FFB6CD"/>
            </a:solidFill>
          </p:spPr>
        </p:sp>
      </p:grpSp>
      <p:sp>
        <p:nvSpPr>
          <p:cNvPr name="TextBox 151" id="151"/>
          <p:cNvSpPr txBox="true"/>
          <p:nvPr/>
        </p:nvSpPr>
        <p:spPr>
          <a:xfrm rot="0">
            <a:off x="3588334" y="8720577"/>
            <a:ext cx="392497" cy="4909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2"/>
              </a:lnSpc>
            </a:pPr>
            <a:r>
              <a:rPr lang="en-US" sz="279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8x</a:t>
            </a:r>
          </a:p>
        </p:txBody>
      </p:sp>
      <p:sp>
        <p:nvSpPr>
          <p:cNvPr name="Freeform 152" id="152"/>
          <p:cNvSpPr/>
          <p:nvPr/>
        </p:nvSpPr>
        <p:spPr>
          <a:xfrm flipH="false" flipV="false" rot="0">
            <a:off x="4971608" y="8102863"/>
            <a:ext cx="1822978" cy="1822978"/>
          </a:xfrm>
          <a:custGeom>
            <a:avLst/>
            <a:gdLst/>
            <a:ahLst/>
            <a:cxnLst/>
            <a:rect r="r" b="b" t="t" l="l"/>
            <a:pathLst>
              <a:path h="1822978" w="1822978">
                <a:moveTo>
                  <a:pt x="0" y="0"/>
                </a:moveTo>
                <a:lnTo>
                  <a:pt x="1822977" y="0"/>
                </a:lnTo>
                <a:lnTo>
                  <a:pt x="1822977" y="1822977"/>
                </a:lnTo>
                <a:lnTo>
                  <a:pt x="0" y="182297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3" id="153"/>
          <p:cNvSpPr/>
          <p:nvPr/>
        </p:nvSpPr>
        <p:spPr>
          <a:xfrm flipH="false" flipV="false" rot="0">
            <a:off x="5266472" y="8379914"/>
            <a:ext cx="1268876" cy="1268876"/>
          </a:xfrm>
          <a:custGeom>
            <a:avLst/>
            <a:gdLst/>
            <a:ahLst/>
            <a:cxnLst/>
            <a:rect r="r" b="b" t="t" l="l"/>
            <a:pathLst>
              <a:path h="1268876" w="1268876">
                <a:moveTo>
                  <a:pt x="0" y="0"/>
                </a:moveTo>
                <a:lnTo>
                  <a:pt x="1268876" y="0"/>
                </a:lnTo>
                <a:lnTo>
                  <a:pt x="1268876" y="1268876"/>
                </a:lnTo>
                <a:lnTo>
                  <a:pt x="0" y="12688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54" id="154"/>
          <p:cNvSpPr/>
          <p:nvPr/>
        </p:nvSpPr>
        <p:spPr>
          <a:xfrm flipV="true">
            <a:off x="5900910" y="8102863"/>
            <a:ext cx="0" cy="182297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5" id="155"/>
          <p:cNvSpPr/>
          <p:nvPr/>
        </p:nvSpPr>
        <p:spPr>
          <a:xfrm flipV="true">
            <a:off x="5247696" y="8379914"/>
            <a:ext cx="1287652" cy="127622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6" id="156"/>
          <p:cNvSpPr/>
          <p:nvPr/>
        </p:nvSpPr>
        <p:spPr>
          <a:xfrm flipH="true" flipV="true">
            <a:off x="5244343" y="8376531"/>
            <a:ext cx="1292109" cy="126739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57" id="157"/>
          <p:cNvSpPr txBox="true"/>
          <p:nvPr/>
        </p:nvSpPr>
        <p:spPr>
          <a:xfrm rot="0">
            <a:off x="5616613" y="930934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sp>
        <p:nvSpPr>
          <p:cNvPr name="TextBox 158" id="158"/>
          <p:cNvSpPr txBox="true"/>
          <p:nvPr/>
        </p:nvSpPr>
        <p:spPr>
          <a:xfrm rot="0">
            <a:off x="5960868" y="930934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</a:t>
            </a:r>
          </a:p>
        </p:txBody>
      </p:sp>
      <p:sp>
        <p:nvSpPr>
          <p:cNvPr name="TextBox 159" id="159"/>
          <p:cNvSpPr txBox="true"/>
          <p:nvPr/>
        </p:nvSpPr>
        <p:spPr>
          <a:xfrm rot="0">
            <a:off x="6258801" y="903281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</a:t>
            </a:r>
          </a:p>
        </p:txBody>
      </p:sp>
      <p:sp>
        <p:nvSpPr>
          <p:cNvPr name="TextBox 160" id="160"/>
          <p:cNvSpPr txBox="true"/>
          <p:nvPr/>
        </p:nvSpPr>
        <p:spPr>
          <a:xfrm rot="0">
            <a:off x="6224417" y="8675191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10</a:t>
            </a:r>
          </a:p>
        </p:txBody>
      </p:sp>
      <p:sp>
        <p:nvSpPr>
          <p:cNvPr name="TextBox 161" id="161"/>
          <p:cNvSpPr txBox="true"/>
          <p:nvPr/>
        </p:nvSpPr>
        <p:spPr>
          <a:xfrm rot="0">
            <a:off x="5960868" y="8421109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11</a:t>
            </a:r>
          </a:p>
        </p:txBody>
      </p:sp>
      <p:sp>
        <p:nvSpPr>
          <p:cNvPr name="TextBox 162" id="162"/>
          <p:cNvSpPr txBox="true"/>
          <p:nvPr/>
        </p:nvSpPr>
        <p:spPr>
          <a:xfrm rot="0">
            <a:off x="5616613" y="8421109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12</a:t>
            </a:r>
          </a:p>
        </p:txBody>
      </p:sp>
      <p:sp>
        <p:nvSpPr>
          <p:cNvPr name="TextBox 163" id="163"/>
          <p:cNvSpPr txBox="true"/>
          <p:nvPr/>
        </p:nvSpPr>
        <p:spPr>
          <a:xfrm rot="0">
            <a:off x="5345406" y="8675191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0</a:t>
            </a:r>
          </a:p>
        </p:txBody>
      </p:sp>
      <p:sp>
        <p:nvSpPr>
          <p:cNvPr name="TextBox 164" id="164"/>
          <p:cNvSpPr txBox="true"/>
          <p:nvPr/>
        </p:nvSpPr>
        <p:spPr>
          <a:xfrm rot="0">
            <a:off x="5345406" y="903281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</a:t>
            </a:r>
          </a:p>
        </p:txBody>
      </p:sp>
      <p:sp>
        <p:nvSpPr>
          <p:cNvPr name="Freeform 165" id="165"/>
          <p:cNvSpPr/>
          <p:nvPr/>
        </p:nvSpPr>
        <p:spPr>
          <a:xfrm flipH="false" flipV="false" rot="0">
            <a:off x="5572730" y="8675992"/>
            <a:ext cx="646834" cy="646834"/>
          </a:xfrm>
          <a:custGeom>
            <a:avLst/>
            <a:gdLst/>
            <a:ahLst/>
            <a:cxnLst/>
            <a:rect r="r" b="b" t="t" l="l"/>
            <a:pathLst>
              <a:path h="646834" w="646834">
                <a:moveTo>
                  <a:pt x="0" y="0"/>
                </a:moveTo>
                <a:lnTo>
                  <a:pt x="646835" y="0"/>
                </a:lnTo>
                <a:lnTo>
                  <a:pt x="646835" y="646835"/>
                </a:lnTo>
                <a:lnTo>
                  <a:pt x="0" y="6468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66" id="166"/>
          <p:cNvSpPr/>
          <p:nvPr/>
        </p:nvSpPr>
        <p:spPr>
          <a:xfrm>
            <a:off x="4972009" y="9005516"/>
            <a:ext cx="182257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67" id="167"/>
          <p:cNvGrpSpPr/>
          <p:nvPr/>
        </p:nvGrpSpPr>
        <p:grpSpPr>
          <a:xfrm rot="0">
            <a:off x="5587284" y="8691890"/>
            <a:ext cx="617727" cy="617727"/>
            <a:chOff x="0" y="0"/>
            <a:chExt cx="6350000" cy="6350000"/>
          </a:xfrm>
        </p:grpSpPr>
        <p:sp>
          <p:nvSpPr>
            <p:cNvPr name="Freeform 168" id="168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E1EAB9"/>
            </a:solidFill>
          </p:spPr>
        </p:sp>
      </p:grpSp>
      <p:sp>
        <p:nvSpPr>
          <p:cNvPr name="TextBox 169" id="169"/>
          <p:cNvSpPr txBox="true"/>
          <p:nvPr/>
        </p:nvSpPr>
        <p:spPr>
          <a:xfrm rot="0">
            <a:off x="5699899" y="8720577"/>
            <a:ext cx="392497" cy="4909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2"/>
              </a:lnSpc>
            </a:pPr>
            <a:r>
              <a:rPr lang="en-US" sz="279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1x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9D9D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22471" y="313240"/>
            <a:ext cx="6943272" cy="10065519"/>
            <a:chOff x="0" y="0"/>
            <a:chExt cx="24644318" cy="3572636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72390" y="72390"/>
              <a:ext cx="24499538" cy="35581583"/>
            </a:xfrm>
            <a:custGeom>
              <a:avLst/>
              <a:gdLst/>
              <a:ahLst/>
              <a:cxnLst/>
              <a:rect r="r" b="b" t="t" l="l"/>
              <a:pathLst>
                <a:path h="35581583" w="24499538">
                  <a:moveTo>
                    <a:pt x="0" y="0"/>
                  </a:moveTo>
                  <a:lnTo>
                    <a:pt x="24499538" y="0"/>
                  </a:lnTo>
                  <a:lnTo>
                    <a:pt x="24499538" y="35581583"/>
                  </a:lnTo>
                  <a:lnTo>
                    <a:pt x="0" y="355815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4644317" cy="35726362"/>
            </a:xfrm>
            <a:custGeom>
              <a:avLst/>
              <a:gdLst/>
              <a:ahLst/>
              <a:cxnLst/>
              <a:rect r="r" b="b" t="t" l="l"/>
              <a:pathLst>
                <a:path h="35726362" w="24644317">
                  <a:moveTo>
                    <a:pt x="24499539" y="35581583"/>
                  </a:moveTo>
                  <a:lnTo>
                    <a:pt x="24644317" y="35581583"/>
                  </a:lnTo>
                  <a:lnTo>
                    <a:pt x="24644317" y="35726362"/>
                  </a:lnTo>
                  <a:lnTo>
                    <a:pt x="24499539" y="35726362"/>
                  </a:lnTo>
                  <a:lnTo>
                    <a:pt x="24499539" y="3558158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5581583"/>
                  </a:lnTo>
                  <a:lnTo>
                    <a:pt x="0" y="35581583"/>
                  </a:lnTo>
                  <a:lnTo>
                    <a:pt x="0" y="144780"/>
                  </a:lnTo>
                  <a:close/>
                  <a:moveTo>
                    <a:pt x="0" y="35581583"/>
                  </a:moveTo>
                  <a:lnTo>
                    <a:pt x="144780" y="35581583"/>
                  </a:lnTo>
                  <a:lnTo>
                    <a:pt x="144780" y="35726362"/>
                  </a:lnTo>
                  <a:lnTo>
                    <a:pt x="0" y="35726362"/>
                  </a:lnTo>
                  <a:lnTo>
                    <a:pt x="0" y="35581583"/>
                  </a:lnTo>
                  <a:close/>
                  <a:moveTo>
                    <a:pt x="24499539" y="144780"/>
                  </a:moveTo>
                  <a:lnTo>
                    <a:pt x="24644317" y="144780"/>
                  </a:lnTo>
                  <a:lnTo>
                    <a:pt x="24644317" y="35581583"/>
                  </a:lnTo>
                  <a:lnTo>
                    <a:pt x="24499539" y="35581583"/>
                  </a:lnTo>
                  <a:lnTo>
                    <a:pt x="24499539" y="144780"/>
                  </a:lnTo>
                  <a:close/>
                  <a:moveTo>
                    <a:pt x="144780" y="35581583"/>
                  </a:moveTo>
                  <a:lnTo>
                    <a:pt x="24499539" y="35581583"/>
                  </a:lnTo>
                  <a:lnTo>
                    <a:pt x="24499539" y="35726362"/>
                  </a:lnTo>
                  <a:lnTo>
                    <a:pt x="144780" y="35726362"/>
                  </a:lnTo>
                  <a:lnTo>
                    <a:pt x="144780" y="35581583"/>
                  </a:lnTo>
                  <a:close/>
                  <a:moveTo>
                    <a:pt x="24499539" y="0"/>
                  </a:moveTo>
                  <a:lnTo>
                    <a:pt x="24644317" y="0"/>
                  </a:lnTo>
                  <a:lnTo>
                    <a:pt x="24644317" y="144780"/>
                  </a:lnTo>
                  <a:lnTo>
                    <a:pt x="24499539" y="144780"/>
                  </a:lnTo>
                  <a:lnTo>
                    <a:pt x="24499539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24499539" y="0"/>
                  </a:lnTo>
                  <a:lnTo>
                    <a:pt x="24499539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1178927" y="1668238"/>
            <a:ext cx="5068127" cy="8578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400"/>
              </a:lnSpc>
            </a:pPr>
            <a:r>
              <a:rPr lang="en-US" sz="6400">
                <a:solidFill>
                  <a:srgbClr val="000000"/>
                </a:solidFill>
                <a:latin typeface="Luckiest Guy"/>
                <a:ea typeface="Luckiest Guy"/>
                <a:cs typeface="Luckiest Guy"/>
                <a:sym typeface="Luckiest Guy"/>
              </a:rPr>
              <a:t>WHEEL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756000" y="918193"/>
            <a:ext cx="6029170" cy="8578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400"/>
              </a:lnSpc>
            </a:pPr>
            <a:r>
              <a:rPr lang="en-US" sz="6400">
                <a:solidFill>
                  <a:srgbClr val="000000"/>
                </a:solidFill>
                <a:latin typeface="Luckiest Guy"/>
                <a:ea typeface="Luckiest Guy"/>
                <a:cs typeface="Luckiest Guy"/>
                <a:sym typeface="Luckiest Guy"/>
              </a:rPr>
              <a:t>MULTIPLICATION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747531" y="2560212"/>
            <a:ext cx="6048000" cy="3917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Use mental strategies to calculate the multiplication problems: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748477" y="3523022"/>
            <a:ext cx="1822978" cy="1822978"/>
          </a:xfrm>
          <a:custGeom>
            <a:avLst/>
            <a:gdLst/>
            <a:ahLst/>
            <a:cxnLst/>
            <a:rect r="r" b="b" t="t" l="l"/>
            <a:pathLst>
              <a:path h="1822978" w="1822978">
                <a:moveTo>
                  <a:pt x="0" y="0"/>
                </a:moveTo>
                <a:lnTo>
                  <a:pt x="1822978" y="0"/>
                </a:lnTo>
                <a:lnTo>
                  <a:pt x="1822978" y="1822978"/>
                </a:lnTo>
                <a:lnTo>
                  <a:pt x="0" y="182297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1043341" y="3800073"/>
            <a:ext cx="1268876" cy="1268876"/>
          </a:xfrm>
          <a:custGeom>
            <a:avLst/>
            <a:gdLst/>
            <a:ahLst/>
            <a:cxnLst/>
            <a:rect r="r" b="b" t="t" l="l"/>
            <a:pathLst>
              <a:path h="1268876" w="1268876">
                <a:moveTo>
                  <a:pt x="0" y="0"/>
                </a:moveTo>
                <a:lnTo>
                  <a:pt x="1268876" y="0"/>
                </a:lnTo>
                <a:lnTo>
                  <a:pt x="1268876" y="1268876"/>
                </a:lnTo>
                <a:lnTo>
                  <a:pt x="0" y="12688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0" id="10"/>
          <p:cNvSpPr/>
          <p:nvPr/>
        </p:nvSpPr>
        <p:spPr>
          <a:xfrm flipV="true">
            <a:off x="1677779" y="3523022"/>
            <a:ext cx="0" cy="182297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flipV="true">
            <a:off x="1024565" y="3800073"/>
            <a:ext cx="1287652" cy="127622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flipH="true" flipV="true">
            <a:off x="1021213" y="3796691"/>
            <a:ext cx="1292109" cy="126739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3" id="13"/>
          <p:cNvSpPr txBox="true"/>
          <p:nvPr/>
        </p:nvSpPr>
        <p:spPr>
          <a:xfrm rot="0">
            <a:off x="1393483" y="472950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737737" y="472950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2035671" y="445297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11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2001286" y="4095350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737737" y="384126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393483" y="384126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122275" y="4095350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122275" y="445297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</a:t>
            </a:r>
          </a:p>
        </p:txBody>
      </p:sp>
      <p:sp>
        <p:nvSpPr>
          <p:cNvPr name="Freeform 21" id="21"/>
          <p:cNvSpPr/>
          <p:nvPr/>
        </p:nvSpPr>
        <p:spPr>
          <a:xfrm flipH="false" flipV="false" rot="0">
            <a:off x="1349600" y="4096152"/>
            <a:ext cx="646834" cy="646834"/>
          </a:xfrm>
          <a:custGeom>
            <a:avLst/>
            <a:gdLst/>
            <a:ahLst/>
            <a:cxnLst/>
            <a:rect r="r" b="b" t="t" l="l"/>
            <a:pathLst>
              <a:path h="646834" w="646834">
                <a:moveTo>
                  <a:pt x="0" y="0"/>
                </a:moveTo>
                <a:lnTo>
                  <a:pt x="646834" y="0"/>
                </a:lnTo>
                <a:lnTo>
                  <a:pt x="646834" y="646834"/>
                </a:lnTo>
                <a:lnTo>
                  <a:pt x="0" y="64683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22" id="22"/>
          <p:cNvSpPr/>
          <p:nvPr/>
        </p:nvSpPr>
        <p:spPr>
          <a:xfrm>
            <a:off x="748878" y="4425675"/>
            <a:ext cx="182257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23" id="23"/>
          <p:cNvGrpSpPr/>
          <p:nvPr/>
        </p:nvGrpSpPr>
        <p:grpSpPr>
          <a:xfrm rot="0">
            <a:off x="1364153" y="4112049"/>
            <a:ext cx="617727" cy="617727"/>
            <a:chOff x="0" y="0"/>
            <a:chExt cx="6350000" cy="6350000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D9D9"/>
            </a:solidFill>
          </p:spPr>
        </p:sp>
      </p:grpSp>
      <p:sp>
        <p:nvSpPr>
          <p:cNvPr name="TextBox 25" id="25"/>
          <p:cNvSpPr txBox="true"/>
          <p:nvPr/>
        </p:nvSpPr>
        <p:spPr>
          <a:xfrm rot="0">
            <a:off x="1476769" y="4140737"/>
            <a:ext cx="392497" cy="4909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2"/>
              </a:lnSpc>
            </a:pPr>
            <a:r>
              <a:rPr lang="en-US" sz="279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7x</a:t>
            </a:r>
          </a:p>
        </p:txBody>
      </p:sp>
      <p:sp>
        <p:nvSpPr>
          <p:cNvPr name="Freeform 26" id="26"/>
          <p:cNvSpPr/>
          <p:nvPr/>
        </p:nvSpPr>
        <p:spPr>
          <a:xfrm flipH="false" flipV="false" rot="0">
            <a:off x="2860042" y="3523022"/>
            <a:ext cx="1822978" cy="1822978"/>
          </a:xfrm>
          <a:custGeom>
            <a:avLst/>
            <a:gdLst/>
            <a:ahLst/>
            <a:cxnLst/>
            <a:rect r="r" b="b" t="t" l="l"/>
            <a:pathLst>
              <a:path h="1822978" w="1822978">
                <a:moveTo>
                  <a:pt x="0" y="0"/>
                </a:moveTo>
                <a:lnTo>
                  <a:pt x="1822978" y="0"/>
                </a:lnTo>
                <a:lnTo>
                  <a:pt x="1822978" y="1822978"/>
                </a:lnTo>
                <a:lnTo>
                  <a:pt x="0" y="182297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3154907" y="3800073"/>
            <a:ext cx="1268876" cy="1268876"/>
          </a:xfrm>
          <a:custGeom>
            <a:avLst/>
            <a:gdLst/>
            <a:ahLst/>
            <a:cxnLst/>
            <a:rect r="r" b="b" t="t" l="l"/>
            <a:pathLst>
              <a:path h="1268876" w="1268876">
                <a:moveTo>
                  <a:pt x="0" y="0"/>
                </a:moveTo>
                <a:lnTo>
                  <a:pt x="1268876" y="0"/>
                </a:lnTo>
                <a:lnTo>
                  <a:pt x="1268876" y="1268876"/>
                </a:lnTo>
                <a:lnTo>
                  <a:pt x="0" y="12688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28" id="28"/>
          <p:cNvSpPr/>
          <p:nvPr/>
        </p:nvSpPr>
        <p:spPr>
          <a:xfrm flipV="true">
            <a:off x="3789345" y="3523022"/>
            <a:ext cx="0" cy="182297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9" id="29"/>
          <p:cNvSpPr/>
          <p:nvPr/>
        </p:nvSpPr>
        <p:spPr>
          <a:xfrm flipV="true">
            <a:off x="3136131" y="3800073"/>
            <a:ext cx="1287652" cy="127622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0" id="30"/>
          <p:cNvSpPr/>
          <p:nvPr/>
        </p:nvSpPr>
        <p:spPr>
          <a:xfrm flipH="true" flipV="true">
            <a:off x="3132778" y="3796691"/>
            <a:ext cx="1292109" cy="126739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1" id="31"/>
          <p:cNvSpPr txBox="true"/>
          <p:nvPr/>
        </p:nvSpPr>
        <p:spPr>
          <a:xfrm rot="0">
            <a:off x="3505048" y="472950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12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3849303" y="472950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4147236" y="445297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11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4112852" y="4095350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3849303" y="384126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10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3505048" y="384126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3233841" y="4095350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3233841" y="445297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</a:t>
            </a:r>
          </a:p>
        </p:txBody>
      </p:sp>
      <p:sp>
        <p:nvSpPr>
          <p:cNvPr name="Freeform 39" id="39"/>
          <p:cNvSpPr/>
          <p:nvPr/>
        </p:nvSpPr>
        <p:spPr>
          <a:xfrm flipH="false" flipV="false" rot="0">
            <a:off x="3461165" y="4096152"/>
            <a:ext cx="646834" cy="646834"/>
          </a:xfrm>
          <a:custGeom>
            <a:avLst/>
            <a:gdLst/>
            <a:ahLst/>
            <a:cxnLst/>
            <a:rect r="r" b="b" t="t" l="l"/>
            <a:pathLst>
              <a:path h="646834" w="646834">
                <a:moveTo>
                  <a:pt x="0" y="0"/>
                </a:moveTo>
                <a:lnTo>
                  <a:pt x="646834" y="0"/>
                </a:lnTo>
                <a:lnTo>
                  <a:pt x="646834" y="646834"/>
                </a:lnTo>
                <a:lnTo>
                  <a:pt x="0" y="64683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40" id="40"/>
          <p:cNvSpPr/>
          <p:nvPr/>
        </p:nvSpPr>
        <p:spPr>
          <a:xfrm>
            <a:off x="2860443" y="4425675"/>
            <a:ext cx="182257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41" id="41"/>
          <p:cNvGrpSpPr/>
          <p:nvPr/>
        </p:nvGrpSpPr>
        <p:grpSpPr>
          <a:xfrm rot="0">
            <a:off x="3475719" y="4112049"/>
            <a:ext cx="617727" cy="617727"/>
            <a:chOff x="0" y="0"/>
            <a:chExt cx="6350000" cy="6350000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D9D9"/>
            </a:solidFill>
          </p:spPr>
        </p:sp>
      </p:grpSp>
      <p:sp>
        <p:nvSpPr>
          <p:cNvPr name="TextBox 43" id="43"/>
          <p:cNvSpPr txBox="true"/>
          <p:nvPr/>
        </p:nvSpPr>
        <p:spPr>
          <a:xfrm rot="0">
            <a:off x="3588334" y="4140737"/>
            <a:ext cx="392497" cy="4909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2"/>
              </a:lnSpc>
            </a:pPr>
            <a:r>
              <a:rPr lang="en-US" sz="279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11x</a:t>
            </a:r>
          </a:p>
        </p:txBody>
      </p:sp>
      <p:sp>
        <p:nvSpPr>
          <p:cNvPr name="Freeform 44" id="44"/>
          <p:cNvSpPr/>
          <p:nvPr/>
        </p:nvSpPr>
        <p:spPr>
          <a:xfrm flipH="false" flipV="false" rot="0">
            <a:off x="4971608" y="3523022"/>
            <a:ext cx="1822978" cy="1822978"/>
          </a:xfrm>
          <a:custGeom>
            <a:avLst/>
            <a:gdLst/>
            <a:ahLst/>
            <a:cxnLst/>
            <a:rect r="r" b="b" t="t" l="l"/>
            <a:pathLst>
              <a:path h="1822978" w="1822978">
                <a:moveTo>
                  <a:pt x="0" y="0"/>
                </a:moveTo>
                <a:lnTo>
                  <a:pt x="1822977" y="0"/>
                </a:lnTo>
                <a:lnTo>
                  <a:pt x="1822977" y="1822978"/>
                </a:lnTo>
                <a:lnTo>
                  <a:pt x="0" y="182297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5" id="45"/>
          <p:cNvSpPr/>
          <p:nvPr/>
        </p:nvSpPr>
        <p:spPr>
          <a:xfrm flipH="false" flipV="false" rot="0">
            <a:off x="5266472" y="3800073"/>
            <a:ext cx="1268876" cy="1268876"/>
          </a:xfrm>
          <a:custGeom>
            <a:avLst/>
            <a:gdLst/>
            <a:ahLst/>
            <a:cxnLst/>
            <a:rect r="r" b="b" t="t" l="l"/>
            <a:pathLst>
              <a:path h="1268876" w="1268876">
                <a:moveTo>
                  <a:pt x="0" y="0"/>
                </a:moveTo>
                <a:lnTo>
                  <a:pt x="1268876" y="0"/>
                </a:lnTo>
                <a:lnTo>
                  <a:pt x="1268876" y="1268876"/>
                </a:lnTo>
                <a:lnTo>
                  <a:pt x="0" y="12688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46" id="46"/>
          <p:cNvSpPr/>
          <p:nvPr/>
        </p:nvSpPr>
        <p:spPr>
          <a:xfrm flipV="true">
            <a:off x="5900910" y="3523022"/>
            <a:ext cx="0" cy="182297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7" id="47"/>
          <p:cNvSpPr/>
          <p:nvPr/>
        </p:nvSpPr>
        <p:spPr>
          <a:xfrm flipV="true">
            <a:off x="5247696" y="3800073"/>
            <a:ext cx="1287652" cy="127622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8" id="48"/>
          <p:cNvSpPr/>
          <p:nvPr/>
        </p:nvSpPr>
        <p:spPr>
          <a:xfrm flipH="true" flipV="true">
            <a:off x="5244343" y="3796691"/>
            <a:ext cx="1292109" cy="126739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9" id="49"/>
          <p:cNvSpPr txBox="true"/>
          <p:nvPr/>
        </p:nvSpPr>
        <p:spPr>
          <a:xfrm rot="0">
            <a:off x="5616613" y="472950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5960868" y="472950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6258801" y="445297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6224417" y="4095350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5960868" y="384126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5616613" y="384126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5345406" y="4095350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5345406" y="445297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10</a:t>
            </a:r>
          </a:p>
        </p:txBody>
      </p:sp>
      <p:sp>
        <p:nvSpPr>
          <p:cNvPr name="Freeform 57" id="57"/>
          <p:cNvSpPr/>
          <p:nvPr/>
        </p:nvSpPr>
        <p:spPr>
          <a:xfrm flipH="false" flipV="false" rot="0">
            <a:off x="5572730" y="4096152"/>
            <a:ext cx="646834" cy="646834"/>
          </a:xfrm>
          <a:custGeom>
            <a:avLst/>
            <a:gdLst/>
            <a:ahLst/>
            <a:cxnLst/>
            <a:rect r="r" b="b" t="t" l="l"/>
            <a:pathLst>
              <a:path h="646834" w="646834">
                <a:moveTo>
                  <a:pt x="0" y="0"/>
                </a:moveTo>
                <a:lnTo>
                  <a:pt x="646835" y="0"/>
                </a:lnTo>
                <a:lnTo>
                  <a:pt x="646835" y="646834"/>
                </a:lnTo>
                <a:lnTo>
                  <a:pt x="0" y="64683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58" id="58"/>
          <p:cNvSpPr/>
          <p:nvPr/>
        </p:nvSpPr>
        <p:spPr>
          <a:xfrm>
            <a:off x="4972009" y="4425675"/>
            <a:ext cx="182257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59" id="59"/>
          <p:cNvGrpSpPr/>
          <p:nvPr/>
        </p:nvGrpSpPr>
        <p:grpSpPr>
          <a:xfrm rot="0">
            <a:off x="5587284" y="4112049"/>
            <a:ext cx="617727" cy="617727"/>
            <a:chOff x="0" y="0"/>
            <a:chExt cx="6350000" cy="6350000"/>
          </a:xfrm>
        </p:grpSpPr>
        <p:sp>
          <p:nvSpPr>
            <p:cNvPr name="Freeform 60" id="60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D9D9"/>
            </a:solidFill>
          </p:spPr>
        </p:sp>
      </p:grpSp>
      <p:sp>
        <p:nvSpPr>
          <p:cNvPr name="TextBox 61" id="61"/>
          <p:cNvSpPr txBox="true"/>
          <p:nvPr/>
        </p:nvSpPr>
        <p:spPr>
          <a:xfrm rot="0">
            <a:off x="5699899" y="4140737"/>
            <a:ext cx="392497" cy="4909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2"/>
              </a:lnSpc>
            </a:pPr>
            <a:r>
              <a:rPr lang="en-US" sz="279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3x</a:t>
            </a:r>
          </a:p>
        </p:txBody>
      </p:sp>
      <p:sp>
        <p:nvSpPr>
          <p:cNvPr name="Freeform 62" id="62"/>
          <p:cNvSpPr/>
          <p:nvPr/>
        </p:nvSpPr>
        <p:spPr>
          <a:xfrm flipH="false" flipV="false" rot="0">
            <a:off x="748477" y="5812943"/>
            <a:ext cx="1822978" cy="1822978"/>
          </a:xfrm>
          <a:custGeom>
            <a:avLst/>
            <a:gdLst/>
            <a:ahLst/>
            <a:cxnLst/>
            <a:rect r="r" b="b" t="t" l="l"/>
            <a:pathLst>
              <a:path h="1822978" w="1822978">
                <a:moveTo>
                  <a:pt x="0" y="0"/>
                </a:moveTo>
                <a:lnTo>
                  <a:pt x="1822978" y="0"/>
                </a:lnTo>
                <a:lnTo>
                  <a:pt x="1822978" y="1822977"/>
                </a:lnTo>
                <a:lnTo>
                  <a:pt x="0" y="182297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3" id="63"/>
          <p:cNvSpPr/>
          <p:nvPr/>
        </p:nvSpPr>
        <p:spPr>
          <a:xfrm flipH="false" flipV="false" rot="0">
            <a:off x="1043341" y="6089993"/>
            <a:ext cx="1268876" cy="1268876"/>
          </a:xfrm>
          <a:custGeom>
            <a:avLst/>
            <a:gdLst/>
            <a:ahLst/>
            <a:cxnLst/>
            <a:rect r="r" b="b" t="t" l="l"/>
            <a:pathLst>
              <a:path h="1268876" w="1268876">
                <a:moveTo>
                  <a:pt x="0" y="0"/>
                </a:moveTo>
                <a:lnTo>
                  <a:pt x="1268876" y="0"/>
                </a:lnTo>
                <a:lnTo>
                  <a:pt x="1268876" y="1268876"/>
                </a:lnTo>
                <a:lnTo>
                  <a:pt x="0" y="12688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64" id="64"/>
          <p:cNvSpPr/>
          <p:nvPr/>
        </p:nvSpPr>
        <p:spPr>
          <a:xfrm flipV="true">
            <a:off x="1677779" y="5812943"/>
            <a:ext cx="0" cy="182297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5" id="65"/>
          <p:cNvSpPr/>
          <p:nvPr/>
        </p:nvSpPr>
        <p:spPr>
          <a:xfrm flipV="true">
            <a:off x="1024565" y="6089993"/>
            <a:ext cx="1287652" cy="127622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6" id="66"/>
          <p:cNvSpPr/>
          <p:nvPr/>
        </p:nvSpPr>
        <p:spPr>
          <a:xfrm flipH="true" flipV="true">
            <a:off x="1021213" y="6086611"/>
            <a:ext cx="1292109" cy="126739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7" id="67"/>
          <p:cNvSpPr txBox="true"/>
          <p:nvPr/>
        </p:nvSpPr>
        <p:spPr>
          <a:xfrm rot="0">
            <a:off x="1393483" y="701942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1737737" y="701942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2035671" y="674289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11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2001286" y="6385271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1737737" y="613118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1393483" y="613118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1122275" y="6385271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1122275" y="674289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0</a:t>
            </a:r>
          </a:p>
        </p:txBody>
      </p:sp>
      <p:sp>
        <p:nvSpPr>
          <p:cNvPr name="Freeform 75" id="75"/>
          <p:cNvSpPr/>
          <p:nvPr/>
        </p:nvSpPr>
        <p:spPr>
          <a:xfrm flipH="false" flipV="false" rot="0">
            <a:off x="1349600" y="6386072"/>
            <a:ext cx="646834" cy="646834"/>
          </a:xfrm>
          <a:custGeom>
            <a:avLst/>
            <a:gdLst/>
            <a:ahLst/>
            <a:cxnLst/>
            <a:rect r="r" b="b" t="t" l="l"/>
            <a:pathLst>
              <a:path h="646834" w="646834">
                <a:moveTo>
                  <a:pt x="0" y="0"/>
                </a:moveTo>
                <a:lnTo>
                  <a:pt x="646834" y="0"/>
                </a:lnTo>
                <a:lnTo>
                  <a:pt x="646834" y="646835"/>
                </a:lnTo>
                <a:lnTo>
                  <a:pt x="0" y="6468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76" id="76"/>
          <p:cNvSpPr/>
          <p:nvPr/>
        </p:nvSpPr>
        <p:spPr>
          <a:xfrm>
            <a:off x="748878" y="6715596"/>
            <a:ext cx="182257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77" id="77"/>
          <p:cNvGrpSpPr/>
          <p:nvPr/>
        </p:nvGrpSpPr>
        <p:grpSpPr>
          <a:xfrm rot="0">
            <a:off x="1364153" y="6401969"/>
            <a:ext cx="617727" cy="617727"/>
            <a:chOff x="0" y="0"/>
            <a:chExt cx="6350000" cy="6350000"/>
          </a:xfrm>
        </p:grpSpPr>
        <p:sp>
          <p:nvSpPr>
            <p:cNvPr name="Freeform 78" id="78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D9D9"/>
            </a:solidFill>
          </p:spPr>
        </p:sp>
      </p:grpSp>
      <p:sp>
        <p:nvSpPr>
          <p:cNvPr name="TextBox 79" id="79"/>
          <p:cNvSpPr txBox="true"/>
          <p:nvPr/>
        </p:nvSpPr>
        <p:spPr>
          <a:xfrm rot="0">
            <a:off x="1476769" y="6430657"/>
            <a:ext cx="392497" cy="4909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2"/>
              </a:lnSpc>
            </a:pPr>
            <a:r>
              <a:rPr lang="en-US" sz="279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4x</a:t>
            </a:r>
          </a:p>
        </p:txBody>
      </p:sp>
      <p:sp>
        <p:nvSpPr>
          <p:cNvPr name="Freeform 80" id="80"/>
          <p:cNvSpPr/>
          <p:nvPr/>
        </p:nvSpPr>
        <p:spPr>
          <a:xfrm flipH="false" flipV="false" rot="0">
            <a:off x="2860042" y="5812943"/>
            <a:ext cx="1822978" cy="1822978"/>
          </a:xfrm>
          <a:custGeom>
            <a:avLst/>
            <a:gdLst/>
            <a:ahLst/>
            <a:cxnLst/>
            <a:rect r="r" b="b" t="t" l="l"/>
            <a:pathLst>
              <a:path h="1822978" w="1822978">
                <a:moveTo>
                  <a:pt x="0" y="0"/>
                </a:moveTo>
                <a:lnTo>
                  <a:pt x="1822978" y="0"/>
                </a:lnTo>
                <a:lnTo>
                  <a:pt x="1822978" y="1822977"/>
                </a:lnTo>
                <a:lnTo>
                  <a:pt x="0" y="182297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1" id="81"/>
          <p:cNvSpPr/>
          <p:nvPr/>
        </p:nvSpPr>
        <p:spPr>
          <a:xfrm flipH="false" flipV="false" rot="0">
            <a:off x="3154907" y="6089993"/>
            <a:ext cx="1268876" cy="1268876"/>
          </a:xfrm>
          <a:custGeom>
            <a:avLst/>
            <a:gdLst/>
            <a:ahLst/>
            <a:cxnLst/>
            <a:rect r="r" b="b" t="t" l="l"/>
            <a:pathLst>
              <a:path h="1268876" w="1268876">
                <a:moveTo>
                  <a:pt x="0" y="0"/>
                </a:moveTo>
                <a:lnTo>
                  <a:pt x="1268876" y="0"/>
                </a:lnTo>
                <a:lnTo>
                  <a:pt x="1268876" y="1268876"/>
                </a:lnTo>
                <a:lnTo>
                  <a:pt x="0" y="12688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82" id="82"/>
          <p:cNvSpPr/>
          <p:nvPr/>
        </p:nvSpPr>
        <p:spPr>
          <a:xfrm flipV="true">
            <a:off x="3789345" y="5812943"/>
            <a:ext cx="0" cy="182297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3" id="83"/>
          <p:cNvSpPr/>
          <p:nvPr/>
        </p:nvSpPr>
        <p:spPr>
          <a:xfrm flipV="true">
            <a:off x="3136131" y="6089993"/>
            <a:ext cx="1287652" cy="127622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4" id="84"/>
          <p:cNvSpPr/>
          <p:nvPr/>
        </p:nvSpPr>
        <p:spPr>
          <a:xfrm flipH="true" flipV="true">
            <a:off x="3132778" y="6086611"/>
            <a:ext cx="1292109" cy="126739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5" id="85"/>
          <p:cNvSpPr txBox="true"/>
          <p:nvPr/>
        </p:nvSpPr>
        <p:spPr>
          <a:xfrm rot="0">
            <a:off x="3505048" y="701942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</a:t>
            </a:r>
          </a:p>
        </p:txBody>
      </p:sp>
      <p:sp>
        <p:nvSpPr>
          <p:cNvPr name="TextBox 86" id="86"/>
          <p:cNvSpPr txBox="true"/>
          <p:nvPr/>
        </p:nvSpPr>
        <p:spPr>
          <a:xfrm rot="0">
            <a:off x="3849303" y="701942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</a:t>
            </a:r>
          </a:p>
        </p:txBody>
      </p:sp>
      <p:sp>
        <p:nvSpPr>
          <p:cNvPr name="TextBox 87" id="87"/>
          <p:cNvSpPr txBox="true"/>
          <p:nvPr/>
        </p:nvSpPr>
        <p:spPr>
          <a:xfrm rot="0">
            <a:off x="4147236" y="674289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10</a:t>
            </a:r>
          </a:p>
        </p:txBody>
      </p:sp>
      <p:sp>
        <p:nvSpPr>
          <p:cNvPr name="TextBox 88" id="88"/>
          <p:cNvSpPr txBox="true"/>
          <p:nvPr/>
        </p:nvSpPr>
        <p:spPr>
          <a:xfrm rot="0">
            <a:off x="4112852" y="6385271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12</a:t>
            </a:r>
          </a:p>
        </p:txBody>
      </p:sp>
      <p:sp>
        <p:nvSpPr>
          <p:cNvPr name="TextBox 89" id="89"/>
          <p:cNvSpPr txBox="true"/>
          <p:nvPr/>
        </p:nvSpPr>
        <p:spPr>
          <a:xfrm rot="0">
            <a:off x="3849303" y="613118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</a:t>
            </a:r>
          </a:p>
        </p:txBody>
      </p:sp>
      <p:sp>
        <p:nvSpPr>
          <p:cNvPr name="TextBox 90" id="90"/>
          <p:cNvSpPr txBox="true"/>
          <p:nvPr/>
        </p:nvSpPr>
        <p:spPr>
          <a:xfrm rot="0">
            <a:off x="3505048" y="613118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sp>
        <p:nvSpPr>
          <p:cNvPr name="TextBox 91" id="91"/>
          <p:cNvSpPr txBox="true"/>
          <p:nvPr/>
        </p:nvSpPr>
        <p:spPr>
          <a:xfrm rot="0">
            <a:off x="3233841" y="6385271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sp>
        <p:nvSpPr>
          <p:cNvPr name="TextBox 92" id="92"/>
          <p:cNvSpPr txBox="true"/>
          <p:nvPr/>
        </p:nvSpPr>
        <p:spPr>
          <a:xfrm rot="0">
            <a:off x="3233841" y="674289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</a:t>
            </a:r>
          </a:p>
        </p:txBody>
      </p:sp>
      <p:sp>
        <p:nvSpPr>
          <p:cNvPr name="Freeform 93" id="93"/>
          <p:cNvSpPr/>
          <p:nvPr/>
        </p:nvSpPr>
        <p:spPr>
          <a:xfrm flipH="false" flipV="false" rot="0">
            <a:off x="3461165" y="6386072"/>
            <a:ext cx="646834" cy="646834"/>
          </a:xfrm>
          <a:custGeom>
            <a:avLst/>
            <a:gdLst/>
            <a:ahLst/>
            <a:cxnLst/>
            <a:rect r="r" b="b" t="t" l="l"/>
            <a:pathLst>
              <a:path h="646834" w="646834">
                <a:moveTo>
                  <a:pt x="0" y="0"/>
                </a:moveTo>
                <a:lnTo>
                  <a:pt x="646834" y="0"/>
                </a:lnTo>
                <a:lnTo>
                  <a:pt x="646834" y="646835"/>
                </a:lnTo>
                <a:lnTo>
                  <a:pt x="0" y="6468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94" id="94"/>
          <p:cNvSpPr/>
          <p:nvPr/>
        </p:nvSpPr>
        <p:spPr>
          <a:xfrm>
            <a:off x="2860443" y="6715596"/>
            <a:ext cx="182257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95" id="95"/>
          <p:cNvGrpSpPr/>
          <p:nvPr/>
        </p:nvGrpSpPr>
        <p:grpSpPr>
          <a:xfrm rot="0">
            <a:off x="3475719" y="6401969"/>
            <a:ext cx="617727" cy="617727"/>
            <a:chOff x="0" y="0"/>
            <a:chExt cx="6350000" cy="6350000"/>
          </a:xfrm>
        </p:grpSpPr>
        <p:sp>
          <p:nvSpPr>
            <p:cNvPr name="Freeform 96" id="96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D9D9"/>
            </a:solidFill>
          </p:spPr>
        </p:sp>
      </p:grpSp>
      <p:sp>
        <p:nvSpPr>
          <p:cNvPr name="TextBox 97" id="97"/>
          <p:cNvSpPr txBox="true"/>
          <p:nvPr/>
        </p:nvSpPr>
        <p:spPr>
          <a:xfrm rot="0">
            <a:off x="3588334" y="6430657"/>
            <a:ext cx="392497" cy="4909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2"/>
              </a:lnSpc>
            </a:pPr>
            <a:r>
              <a:rPr lang="en-US" sz="279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6x</a:t>
            </a:r>
          </a:p>
        </p:txBody>
      </p:sp>
      <p:sp>
        <p:nvSpPr>
          <p:cNvPr name="Freeform 98" id="98"/>
          <p:cNvSpPr/>
          <p:nvPr/>
        </p:nvSpPr>
        <p:spPr>
          <a:xfrm flipH="false" flipV="false" rot="0">
            <a:off x="4971608" y="5812943"/>
            <a:ext cx="1822978" cy="1822978"/>
          </a:xfrm>
          <a:custGeom>
            <a:avLst/>
            <a:gdLst/>
            <a:ahLst/>
            <a:cxnLst/>
            <a:rect r="r" b="b" t="t" l="l"/>
            <a:pathLst>
              <a:path h="1822978" w="1822978">
                <a:moveTo>
                  <a:pt x="0" y="0"/>
                </a:moveTo>
                <a:lnTo>
                  <a:pt x="1822977" y="0"/>
                </a:lnTo>
                <a:lnTo>
                  <a:pt x="1822977" y="1822977"/>
                </a:lnTo>
                <a:lnTo>
                  <a:pt x="0" y="182297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9" id="99"/>
          <p:cNvSpPr/>
          <p:nvPr/>
        </p:nvSpPr>
        <p:spPr>
          <a:xfrm flipH="false" flipV="false" rot="0">
            <a:off x="5266472" y="6089993"/>
            <a:ext cx="1268876" cy="1268876"/>
          </a:xfrm>
          <a:custGeom>
            <a:avLst/>
            <a:gdLst/>
            <a:ahLst/>
            <a:cxnLst/>
            <a:rect r="r" b="b" t="t" l="l"/>
            <a:pathLst>
              <a:path h="1268876" w="1268876">
                <a:moveTo>
                  <a:pt x="0" y="0"/>
                </a:moveTo>
                <a:lnTo>
                  <a:pt x="1268876" y="0"/>
                </a:lnTo>
                <a:lnTo>
                  <a:pt x="1268876" y="1268876"/>
                </a:lnTo>
                <a:lnTo>
                  <a:pt x="0" y="12688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00" id="100"/>
          <p:cNvSpPr/>
          <p:nvPr/>
        </p:nvSpPr>
        <p:spPr>
          <a:xfrm flipV="true">
            <a:off x="5900910" y="5812943"/>
            <a:ext cx="0" cy="182297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1" id="101"/>
          <p:cNvSpPr/>
          <p:nvPr/>
        </p:nvSpPr>
        <p:spPr>
          <a:xfrm flipV="true">
            <a:off x="5247696" y="6089993"/>
            <a:ext cx="1287652" cy="127622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2" id="102"/>
          <p:cNvSpPr/>
          <p:nvPr/>
        </p:nvSpPr>
        <p:spPr>
          <a:xfrm flipH="true" flipV="true">
            <a:off x="5244343" y="6086611"/>
            <a:ext cx="1292109" cy="126739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03" id="103"/>
          <p:cNvSpPr txBox="true"/>
          <p:nvPr/>
        </p:nvSpPr>
        <p:spPr>
          <a:xfrm rot="0">
            <a:off x="5616613" y="701942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12</a:t>
            </a:r>
          </a:p>
        </p:txBody>
      </p:sp>
      <p:sp>
        <p:nvSpPr>
          <p:cNvPr name="TextBox 104" id="104"/>
          <p:cNvSpPr txBox="true"/>
          <p:nvPr/>
        </p:nvSpPr>
        <p:spPr>
          <a:xfrm rot="0">
            <a:off x="5960868" y="701942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</a:t>
            </a:r>
          </a:p>
        </p:txBody>
      </p:sp>
      <p:sp>
        <p:nvSpPr>
          <p:cNvPr name="TextBox 105" id="105"/>
          <p:cNvSpPr txBox="true"/>
          <p:nvPr/>
        </p:nvSpPr>
        <p:spPr>
          <a:xfrm rot="0">
            <a:off x="6258801" y="674289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11</a:t>
            </a:r>
          </a:p>
        </p:txBody>
      </p:sp>
      <p:sp>
        <p:nvSpPr>
          <p:cNvPr name="TextBox 106" id="106"/>
          <p:cNvSpPr txBox="true"/>
          <p:nvPr/>
        </p:nvSpPr>
        <p:spPr>
          <a:xfrm rot="0">
            <a:off x="6224417" y="6385271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0</a:t>
            </a:r>
          </a:p>
        </p:txBody>
      </p:sp>
      <p:sp>
        <p:nvSpPr>
          <p:cNvPr name="TextBox 107" id="107"/>
          <p:cNvSpPr txBox="true"/>
          <p:nvPr/>
        </p:nvSpPr>
        <p:spPr>
          <a:xfrm rot="0">
            <a:off x="5960868" y="613118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</a:t>
            </a:r>
          </a:p>
        </p:txBody>
      </p:sp>
      <p:sp>
        <p:nvSpPr>
          <p:cNvPr name="TextBox 108" id="108"/>
          <p:cNvSpPr txBox="true"/>
          <p:nvPr/>
        </p:nvSpPr>
        <p:spPr>
          <a:xfrm rot="0">
            <a:off x="5616613" y="613118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sp>
        <p:nvSpPr>
          <p:cNvPr name="TextBox 109" id="109"/>
          <p:cNvSpPr txBox="true"/>
          <p:nvPr/>
        </p:nvSpPr>
        <p:spPr>
          <a:xfrm rot="0">
            <a:off x="5345406" y="6385271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</a:t>
            </a:r>
          </a:p>
        </p:txBody>
      </p:sp>
      <p:sp>
        <p:nvSpPr>
          <p:cNvPr name="TextBox 110" id="110"/>
          <p:cNvSpPr txBox="true"/>
          <p:nvPr/>
        </p:nvSpPr>
        <p:spPr>
          <a:xfrm rot="0">
            <a:off x="5345406" y="674289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</a:t>
            </a:r>
          </a:p>
        </p:txBody>
      </p:sp>
      <p:sp>
        <p:nvSpPr>
          <p:cNvPr name="Freeform 111" id="111"/>
          <p:cNvSpPr/>
          <p:nvPr/>
        </p:nvSpPr>
        <p:spPr>
          <a:xfrm flipH="false" flipV="false" rot="0">
            <a:off x="5572730" y="6386072"/>
            <a:ext cx="646834" cy="646834"/>
          </a:xfrm>
          <a:custGeom>
            <a:avLst/>
            <a:gdLst/>
            <a:ahLst/>
            <a:cxnLst/>
            <a:rect r="r" b="b" t="t" l="l"/>
            <a:pathLst>
              <a:path h="646834" w="646834">
                <a:moveTo>
                  <a:pt x="0" y="0"/>
                </a:moveTo>
                <a:lnTo>
                  <a:pt x="646835" y="0"/>
                </a:lnTo>
                <a:lnTo>
                  <a:pt x="646835" y="646835"/>
                </a:lnTo>
                <a:lnTo>
                  <a:pt x="0" y="6468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12" id="112"/>
          <p:cNvSpPr/>
          <p:nvPr/>
        </p:nvSpPr>
        <p:spPr>
          <a:xfrm>
            <a:off x="4972009" y="6715596"/>
            <a:ext cx="182257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13" id="113"/>
          <p:cNvGrpSpPr/>
          <p:nvPr/>
        </p:nvGrpSpPr>
        <p:grpSpPr>
          <a:xfrm rot="0">
            <a:off x="5587284" y="6401969"/>
            <a:ext cx="617727" cy="617727"/>
            <a:chOff x="0" y="0"/>
            <a:chExt cx="6350000" cy="6350000"/>
          </a:xfrm>
        </p:grpSpPr>
        <p:sp>
          <p:nvSpPr>
            <p:cNvPr name="Freeform 114" id="114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D9D9"/>
            </a:solidFill>
          </p:spPr>
        </p:sp>
      </p:grpSp>
      <p:sp>
        <p:nvSpPr>
          <p:cNvPr name="TextBox 115" id="115"/>
          <p:cNvSpPr txBox="true"/>
          <p:nvPr/>
        </p:nvSpPr>
        <p:spPr>
          <a:xfrm rot="0">
            <a:off x="5699899" y="6430657"/>
            <a:ext cx="392497" cy="4909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2"/>
              </a:lnSpc>
            </a:pPr>
            <a:r>
              <a:rPr lang="en-US" sz="279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10x</a:t>
            </a:r>
          </a:p>
        </p:txBody>
      </p:sp>
      <p:sp>
        <p:nvSpPr>
          <p:cNvPr name="Freeform 116" id="116"/>
          <p:cNvSpPr/>
          <p:nvPr/>
        </p:nvSpPr>
        <p:spPr>
          <a:xfrm flipH="false" flipV="false" rot="0">
            <a:off x="748477" y="8102863"/>
            <a:ext cx="1822978" cy="1822978"/>
          </a:xfrm>
          <a:custGeom>
            <a:avLst/>
            <a:gdLst/>
            <a:ahLst/>
            <a:cxnLst/>
            <a:rect r="r" b="b" t="t" l="l"/>
            <a:pathLst>
              <a:path h="1822978" w="1822978">
                <a:moveTo>
                  <a:pt x="0" y="0"/>
                </a:moveTo>
                <a:lnTo>
                  <a:pt x="1822978" y="0"/>
                </a:lnTo>
                <a:lnTo>
                  <a:pt x="1822978" y="1822977"/>
                </a:lnTo>
                <a:lnTo>
                  <a:pt x="0" y="182297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7" id="117"/>
          <p:cNvSpPr/>
          <p:nvPr/>
        </p:nvSpPr>
        <p:spPr>
          <a:xfrm flipH="false" flipV="false" rot="0">
            <a:off x="1043341" y="8379914"/>
            <a:ext cx="1268876" cy="1268876"/>
          </a:xfrm>
          <a:custGeom>
            <a:avLst/>
            <a:gdLst/>
            <a:ahLst/>
            <a:cxnLst/>
            <a:rect r="r" b="b" t="t" l="l"/>
            <a:pathLst>
              <a:path h="1268876" w="1268876">
                <a:moveTo>
                  <a:pt x="0" y="0"/>
                </a:moveTo>
                <a:lnTo>
                  <a:pt x="1268876" y="0"/>
                </a:lnTo>
                <a:lnTo>
                  <a:pt x="1268876" y="1268876"/>
                </a:lnTo>
                <a:lnTo>
                  <a:pt x="0" y="12688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18" id="118"/>
          <p:cNvSpPr/>
          <p:nvPr/>
        </p:nvSpPr>
        <p:spPr>
          <a:xfrm flipV="true">
            <a:off x="1677779" y="8102863"/>
            <a:ext cx="0" cy="182297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9" id="119"/>
          <p:cNvSpPr/>
          <p:nvPr/>
        </p:nvSpPr>
        <p:spPr>
          <a:xfrm flipV="true">
            <a:off x="1024565" y="8379914"/>
            <a:ext cx="1287652" cy="127622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0" id="120"/>
          <p:cNvSpPr/>
          <p:nvPr/>
        </p:nvSpPr>
        <p:spPr>
          <a:xfrm flipH="true" flipV="true">
            <a:off x="1021213" y="8376531"/>
            <a:ext cx="1292109" cy="126739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21" id="121"/>
          <p:cNvSpPr txBox="true"/>
          <p:nvPr/>
        </p:nvSpPr>
        <p:spPr>
          <a:xfrm rot="0">
            <a:off x="1393483" y="930934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12</a:t>
            </a:r>
          </a:p>
        </p:txBody>
      </p:sp>
      <p:sp>
        <p:nvSpPr>
          <p:cNvPr name="TextBox 122" id="122"/>
          <p:cNvSpPr txBox="true"/>
          <p:nvPr/>
        </p:nvSpPr>
        <p:spPr>
          <a:xfrm rot="0">
            <a:off x="1737737" y="930934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</a:t>
            </a:r>
          </a:p>
        </p:txBody>
      </p:sp>
      <p:sp>
        <p:nvSpPr>
          <p:cNvPr name="TextBox 123" id="123"/>
          <p:cNvSpPr txBox="true"/>
          <p:nvPr/>
        </p:nvSpPr>
        <p:spPr>
          <a:xfrm rot="0">
            <a:off x="2035671" y="903281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10</a:t>
            </a:r>
          </a:p>
        </p:txBody>
      </p:sp>
      <p:sp>
        <p:nvSpPr>
          <p:cNvPr name="TextBox 124" id="124"/>
          <p:cNvSpPr txBox="true"/>
          <p:nvPr/>
        </p:nvSpPr>
        <p:spPr>
          <a:xfrm rot="0">
            <a:off x="2001286" y="8675191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sp>
        <p:nvSpPr>
          <p:cNvPr name="TextBox 125" id="125"/>
          <p:cNvSpPr txBox="true"/>
          <p:nvPr/>
        </p:nvSpPr>
        <p:spPr>
          <a:xfrm rot="0">
            <a:off x="1737737" y="8421109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</a:t>
            </a:r>
          </a:p>
        </p:txBody>
      </p:sp>
      <p:sp>
        <p:nvSpPr>
          <p:cNvPr name="TextBox 126" id="126"/>
          <p:cNvSpPr txBox="true"/>
          <p:nvPr/>
        </p:nvSpPr>
        <p:spPr>
          <a:xfrm rot="0">
            <a:off x="1393483" y="8421109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</a:t>
            </a:r>
          </a:p>
        </p:txBody>
      </p:sp>
      <p:sp>
        <p:nvSpPr>
          <p:cNvPr name="TextBox 127" id="127"/>
          <p:cNvSpPr txBox="true"/>
          <p:nvPr/>
        </p:nvSpPr>
        <p:spPr>
          <a:xfrm rot="0">
            <a:off x="1122275" y="8675191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sp>
        <p:nvSpPr>
          <p:cNvPr name="TextBox 128" id="128"/>
          <p:cNvSpPr txBox="true"/>
          <p:nvPr/>
        </p:nvSpPr>
        <p:spPr>
          <a:xfrm rot="0">
            <a:off x="1122275" y="903281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</a:t>
            </a:r>
          </a:p>
        </p:txBody>
      </p:sp>
      <p:sp>
        <p:nvSpPr>
          <p:cNvPr name="Freeform 129" id="129"/>
          <p:cNvSpPr/>
          <p:nvPr/>
        </p:nvSpPr>
        <p:spPr>
          <a:xfrm flipH="false" flipV="false" rot="0">
            <a:off x="1349600" y="8675992"/>
            <a:ext cx="646834" cy="646834"/>
          </a:xfrm>
          <a:custGeom>
            <a:avLst/>
            <a:gdLst/>
            <a:ahLst/>
            <a:cxnLst/>
            <a:rect r="r" b="b" t="t" l="l"/>
            <a:pathLst>
              <a:path h="646834" w="646834">
                <a:moveTo>
                  <a:pt x="0" y="0"/>
                </a:moveTo>
                <a:lnTo>
                  <a:pt x="646834" y="0"/>
                </a:lnTo>
                <a:lnTo>
                  <a:pt x="646834" y="646835"/>
                </a:lnTo>
                <a:lnTo>
                  <a:pt x="0" y="6468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30" id="130"/>
          <p:cNvSpPr/>
          <p:nvPr/>
        </p:nvSpPr>
        <p:spPr>
          <a:xfrm>
            <a:off x="748878" y="9005516"/>
            <a:ext cx="182257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31" id="131"/>
          <p:cNvGrpSpPr/>
          <p:nvPr/>
        </p:nvGrpSpPr>
        <p:grpSpPr>
          <a:xfrm rot="0">
            <a:off x="1364153" y="8691890"/>
            <a:ext cx="617727" cy="617727"/>
            <a:chOff x="0" y="0"/>
            <a:chExt cx="6350000" cy="6350000"/>
          </a:xfrm>
        </p:grpSpPr>
        <p:sp>
          <p:nvSpPr>
            <p:cNvPr name="Freeform 132" id="132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D9D9"/>
            </a:solidFill>
          </p:spPr>
        </p:sp>
      </p:grpSp>
      <p:sp>
        <p:nvSpPr>
          <p:cNvPr name="TextBox 133" id="133"/>
          <p:cNvSpPr txBox="true"/>
          <p:nvPr/>
        </p:nvSpPr>
        <p:spPr>
          <a:xfrm rot="0">
            <a:off x="1476769" y="8720577"/>
            <a:ext cx="392497" cy="4909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2"/>
              </a:lnSpc>
            </a:pPr>
            <a:r>
              <a:rPr lang="en-US" sz="279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5x</a:t>
            </a:r>
          </a:p>
        </p:txBody>
      </p:sp>
      <p:sp>
        <p:nvSpPr>
          <p:cNvPr name="Freeform 134" id="134"/>
          <p:cNvSpPr/>
          <p:nvPr/>
        </p:nvSpPr>
        <p:spPr>
          <a:xfrm flipH="false" flipV="false" rot="0">
            <a:off x="2860042" y="8102863"/>
            <a:ext cx="1822978" cy="1822978"/>
          </a:xfrm>
          <a:custGeom>
            <a:avLst/>
            <a:gdLst/>
            <a:ahLst/>
            <a:cxnLst/>
            <a:rect r="r" b="b" t="t" l="l"/>
            <a:pathLst>
              <a:path h="1822978" w="1822978">
                <a:moveTo>
                  <a:pt x="0" y="0"/>
                </a:moveTo>
                <a:lnTo>
                  <a:pt x="1822978" y="0"/>
                </a:lnTo>
                <a:lnTo>
                  <a:pt x="1822978" y="1822977"/>
                </a:lnTo>
                <a:lnTo>
                  <a:pt x="0" y="182297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5" id="135"/>
          <p:cNvSpPr/>
          <p:nvPr/>
        </p:nvSpPr>
        <p:spPr>
          <a:xfrm flipH="false" flipV="false" rot="0">
            <a:off x="3154907" y="8379914"/>
            <a:ext cx="1268876" cy="1268876"/>
          </a:xfrm>
          <a:custGeom>
            <a:avLst/>
            <a:gdLst/>
            <a:ahLst/>
            <a:cxnLst/>
            <a:rect r="r" b="b" t="t" l="l"/>
            <a:pathLst>
              <a:path h="1268876" w="1268876">
                <a:moveTo>
                  <a:pt x="0" y="0"/>
                </a:moveTo>
                <a:lnTo>
                  <a:pt x="1268876" y="0"/>
                </a:lnTo>
                <a:lnTo>
                  <a:pt x="1268876" y="1268876"/>
                </a:lnTo>
                <a:lnTo>
                  <a:pt x="0" y="12688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36" id="136"/>
          <p:cNvSpPr/>
          <p:nvPr/>
        </p:nvSpPr>
        <p:spPr>
          <a:xfrm flipV="true">
            <a:off x="3789345" y="8102863"/>
            <a:ext cx="0" cy="182297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7" id="137"/>
          <p:cNvSpPr/>
          <p:nvPr/>
        </p:nvSpPr>
        <p:spPr>
          <a:xfrm flipV="true">
            <a:off x="3136131" y="8379914"/>
            <a:ext cx="1287652" cy="127622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8" id="138"/>
          <p:cNvSpPr/>
          <p:nvPr/>
        </p:nvSpPr>
        <p:spPr>
          <a:xfrm flipH="true" flipV="true">
            <a:off x="3132778" y="8376531"/>
            <a:ext cx="1292109" cy="126739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39" id="139"/>
          <p:cNvSpPr txBox="true"/>
          <p:nvPr/>
        </p:nvSpPr>
        <p:spPr>
          <a:xfrm rot="0">
            <a:off x="3505048" y="930934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</a:t>
            </a:r>
          </a:p>
        </p:txBody>
      </p:sp>
      <p:sp>
        <p:nvSpPr>
          <p:cNvPr name="TextBox 140" id="140"/>
          <p:cNvSpPr txBox="true"/>
          <p:nvPr/>
        </p:nvSpPr>
        <p:spPr>
          <a:xfrm rot="0">
            <a:off x="3849303" y="930934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12</a:t>
            </a:r>
          </a:p>
        </p:txBody>
      </p:sp>
      <p:sp>
        <p:nvSpPr>
          <p:cNvPr name="TextBox 141" id="141"/>
          <p:cNvSpPr txBox="true"/>
          <p:nvPr/>
        </p:nvSpPr>
        <p:spPr>
          <a:xfrm rot="0">
            <a:off x="4147236" y="903281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</a:t>
            </a:r>
          </a:p>
        </p:txBody>
      </p:sp>
      <p:sp>
        <p:nvSpPr>
          <p:cNvPr name="TextBox 142" id="142"/>
          <p:cNvSpPr txBox="true"/>
          <p:nvPr/>
        </p:nvSpPr>
        <p:spPr>
          <a:xfrm rot="0">
            <a:off x="4112852" y="8675191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0</a:t>
            </a:r>
          </a:p>
        </p:txBody>
      </p:sp>
      <p:sp>
        <p:nvSpPr>
          <p:cNvPr name="TextBox 143" id="143"/>
          <p:cNvSpPr txBox="true"/>
          <p:nvPr/>
        </p:nvSpPr>
        <p:spPr>
          <a:xfrm rot="0">
            <a:off x="3849303" y="8421109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</a:t>
            </a:r>
          </a:p>
        </p:txBody>
      </p:sp>
      <p:sp>
        <p:nvSpPr>
          <p:cNvPr name="TextBox 144" id="144"/>
          <p:cNvSpPr txBox="true"/>
          <p:nvPr/>
        </p:nvSpPr>
        <p:spPr>
          <a:xfrm rot="0">
            <a:off x="3505048" y="8421109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</a:t>
            </a:r>
          </a:p>
        </p:txBody>
      </p:sp>
      <p:sp>
        <p:nvSpPr>
          <p:cNvPr name="TextBox 145" id="145"/>
          <p:cNvSpPr txBox="true"/>
          <p:nvPr/>
        </p:nvSpPr>
        <p:spPr>
          <a:xfrm rot="0">
            <a:off x="3233841" y="8675191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7</a:t>
            </a:r>
          </a:p>
        </p:txBody>
      </p:sp>
      <p:sp>
        <p:nvSpPr>
          <p:cNvPr name="TextBox 146" id="146"/>
          <p:cNvSpPr txBox="true"/>
          <p:nvPr/>
        </p:nvSpPr>
        <p:spPr>
          <a:xfrm rot="0">
            <a:off x="3233841" y="903281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sp>
        <p:nvSpPr>
          <p:cNvPr name="Freeform 147" id="147"/>
          <p:cNvSpPr/>
          <p:nvPr/>
        </p:nvSpPr>
        <p:spPr>
          <a:xfrm flipH="false" flipV="false" rot="0">
            <a:off x="3461165" y="8675992"/>
            <a:ext cx="646834" cy="646834"/>
          </a:xfrm>
          <a:custGeom>
            <a:avLst/>
            <a:gdLst/>
            <a:ahLst/>
            <a:cxnLst/>
            <a:rect r="r" b="b" t="t" l="l"/>
            <a:pathLst>
              <a:path h="646834" w="646834">
                <a:moveTo>
                  <a:pt x="0" y="0"/>
                </a:moveTo>
                <a:lnTo>
                  <a:pt x="646834" y="0"/>
                </a:lnTo>
                <a:lnTo>
                  <a:pt x="646834" y="646835"/>
                </a:lnTo>
                <a:lnTo>
                  <a:pt x="0" y="6468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48" id="148"/>
          <p:cNvSpPr/>
          <p:nvPr/>
        </p:nvSpPr>
        <p:spPr>
          <a:xfrm>
            <a:off x="2860443" y="9005516"/>
            <a:ext cx="182257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49" id="149"/>
          <p:cNvGrpSpPr/>
          <p:nvPr/>
        </p:nvGrpSpPr>
        <p:grpSpPr>
          <a:xfrm rot="0">
            <a:off x="3475719" y="8691890"/>
            <a:ext cx="617727" cy="617727"/>
            <a:chOff x="0" y="0"/>
            <a:chExt cx="6350000" cy="6350000"/>
          </a:xfrm>
        </p:grpSpPr>
        <p:sp>
          <p:nvSpPr>
            <p:cNvPr name="Freeform 150" id="150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D9D9"/>
            </a:solidFill>
          </p:spPr>
        </p:sp>
      </p:grpSp>
      <p:sp>
        <p:nvSpPr>
          <p:cNvPr name="TextBox 151" id="151"/>
          <p:cNvSpPr txBox="true"/>
          <p:nvPr/>
        </p:nvSpPr>
        <p:spPr>
          <a:xfrm rot="0">
            <a:off x="3588334" y="8720577"/>
            <a:ext cx="392497" cy="4909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2"/>
              </a:lnSpc>
            </a:pPr>
            <a:r>
              <a:rPr lang="en-US" sz="279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8x</a:t>
            </a:r>
          </a:p>
        </p:txBody>
      </p:sp>
      <p:sp>
        <p:nvSpPr>
          <p:cNvPr name="Freeform 152" id="152"/>
          <p:cNvSpPr/>
          <p:nvPr/>
        </p:nvSpPr>
        <p:spPr>
          <a:xfrm flipH="false" flipV="false" rot="0">
            <a:off x="4971608" y="8102863"/>
            <a:ext cx="1822978" cy="1822978"/>
          </a:xfrm>
          <a:custGeom>
            <a:avLst/>
            <a:gdLst/>
            <a:ahLst/>
            <a:cxnLst/>
            <a:rect r="r" b="b" t="t" l="l"/>
            <a:pathLst>
              <a:path h="1822978" w="1822978">
                <a:moveTo>
                  <a:pt x="0" y="0"/>
                </a:moveTo>
                <a:lnTo>
                  <a:pt x="1822977" y="0"/>
                </a:lnTo>
                <a:lnTo>
                  <a:pt x="1822977" y="1822977"/>
                </a:lnTo>
                <a:lnTo>
                  <a:pt x="0" y="182297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3" id="153"/>
          <p:cNvSpPr/>
          <p:nvPr/>
        </p:nvSpPr>
        <p:spPr>
          <a:xfrm flipH="false" flipV="false" rot="0">
            <a:off x="5266472" y="8379914"/>
            <a:ext cx="1268876" cy="1268876"/>
          </a:xfrm>
          <a:custGeom>
            <a:avLst/>
            <a:gdLst/>
            <a:ahLst/>
            <a:cxnLst/>
            <a:rect r="r" b="b" t="t" l="l"/>
            <a:pathLst>
              <a:path h="1268876" w="1268876">
                <a:moveTo>
                  <a:pt x="0" y="0"/>
                </a:moveTo>
                <a:lnTo>
                  <a:pt x="1268876" y="0"/>
                </a:lnTo>
                <a:lnTo>
                  <a:pt x="1268876" y="1268876"/>
                </a:lnTo>
                <a:lnTo>
                  <a:pt x="0" y="12688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54" id="154"/>
          <p:cNvSpPr/>
          <p:nvPr/>
        </p:nvSpPr>
        <p:spPr>
          <a:xfrm flipV="true">
            <a:off x="5900910" y="8102863"/>
            <a:ext cx="0" cy="182297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5" id="155"/>
          <p:cNvSpPr/>
          <p:nvPr/>
        </p:nvSpPr>
        <p:spPr>
          <a:xfrm flipV="true">
            <a:off x="5247696" y="8379914"/>
            <a:ext cx="1287652" cy="127622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6" id="156"/>
          <p:cNvSpPr/>
          <p:nvPr/>
        </p:nvSpPr>
        <p:spPr>
          <a:xfrm flipH="true" flipV="true">
            <a:off x="5244343" y="8376531"/>
            <a:ext cx="1292109" cy="1267398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57" id="157"/>
          <p:cNvSpPr txBox="true"/>
          <p:nvPr/>
        </p:nvSpPr>
        <p:spPr>
          <a:xfrm rot="0">
            <a:off x="5616613" y="930934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</a:t>
            </a:r>
          </a:p>
        </p:txBody>
      </p:sp>
      <p:sp>
        <p:nvSpPr>
          <p:cNvPr name="TextBox 158" id="158"/>
          <p:cNvSpPr txBox="true"/>
          <p:nvPr/>
        </p:nvSpPr>
        <p:spPr>
          <a:xfrm rot="0">
            <a:off x="5960868" y="9309348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9</a:t>
            </a:r>
          </a:p>
        </p:txBody>
      </p:sp>
      <p:sp>
        <p:nvSpPr>
          <p:cNvPr name="TextBox 159" id="159"/>
          <p:cNvSpPr txBox="true"/>
          <p:nvPr/>
        </p:nvSpPr>
        <p:spPr>
          <a:xfrm rot="0">
            <a:off x="6258801" y="903281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</a:t>
            </a:r>
          </a:p>
        </p:txBody>
      </p:sp>
      <p:sp>
        <p:nvSpPr>
          <p:cNvPr name="TextBox 160" id="160"/>
          <p:cNvSpPr txBox="true"/>
          <p:nvPr/>
        </p:nvSpPr>
        <p:spPr>
          <a:xfrm rot="0">
            <a:off x="6224417" y="8675191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10</a:t>
            </a:r>
          </a:p>
        </p:txBody>
      </p:sp>
      <p:sp>
        <p:nvSpPr>
          <p:cNvPr name="TextBox 161" id="161"/>
          <p:cNvSpPr txBox="true"/>
          <p:nvPr/>
        </p:nvSpPr>
        <p:spPr>
          <a:xfrm rot="0">
            <a:off x="5960868" y="8421109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11</a:t>
            </a:r>
          </a:p>
        </p:txBody>
      </p:sp>
      <p:sp>
        <p:nvSpPr>
          <p:cNvPr name="TextBox 162" id="162"/>
          <p:cNvSpPr txBox="true"/>
          <p:nvPr/>
        </p:nvSpPr>
        <p:spPr>
          <a:xfrm rot="0">
            <a:off x="5616613" y="8421109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12</a:t>
            </a:r>
          </a:p>
        </p:txBody>
      </p:sp>
      <p:sp>
        <p:nvSpPr>
          <p:cNvPr name="TextBox 163" id="163"/>
          <p:cNvSpPr txBox="true"/>
          <p:nvPr/>
        </p:nvSpPr>
        <p:spPr>
          <a:xfrm rot="0">
            <a:off x="5345406" y="8675191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0</a:t>
            </a:r>
          </a:p>
        </p:txBody>
      </p:sp>
      <p:sp>
        <p:nvSpPr>
          <p:cNvPr name="TextBox 164" id="164"/>
          <p:cNvSpPr txBox="true"/>
          <p:nvPr/>
        </p:nvSpPr>
        <p:spPr>
          <a:xfrm rot="0">
            <a:off x="5345406" y="9032814"/>
            <a:ext cx="204423" cy="25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7"/>
              </a:lnSpc>
            </a:pPr>
            <a:r>
              <a:rPr lang="en-US" sz="1455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</a:t>
            </a:r>
          </a:p>
        </p:txBody>
      </p:sp>
      <p:sp>
        <p:nvSpPr>
          <p:cNvPr name="Freeform 165" id="165"/>
          <p:cNvSpPr/>
          <p:nvPr/>
        </p:nvSpPr>
        <p:spPr>
          <a:xfrm flipH="false" flipV="false" rot="0">
            <a:off x="5572730" y="8675992"/>
            <a:ext cx="646834" cy="646834"/>
          </a:xfrm>
          <a:custGeom>
            <a:avLst/>
            <a:gdLst/>
            <a:ahLst/>
            <a:cxnLst/>
            <a:rect r="r" b="b" t="t" l="l"/>
            <a:pathLst>
              <a:path h="646834" w="646834">
                <a:moveTo>
                  <a:pt x="0" y="0"/>
                </a:moveTo>
                <a:lnTo>
                  <a:pt x="646835" y="0"/>
                </a:lnTo>
                <a:lnTo>
                  <a:pt x="646835" y="646835"/>
                </a:lnTo>
                <a:lnTo>
                  <a:pt x="0" y="6468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66" id="166"/>
          <p:cNvSpPr/>
          <p:nvPr/>
        </p:nvSpPr>
        <p:spPr>
          <a:xfrm>
            <a:off x="4972009" y="9005516"/>
            <a:ext cx="1822577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67" id="167"/>
          <p:cNvGrpSpPr/>
          <p:nvPr/>
        </p:nvGrpSpPr>
        <p:grpSpPr>
          <a:xfrm rot="0">
            <a:off x="5587284" y="8691890"/>
            <a:ext cx="617727" cy="617727"/>
            <a:chOff x="0" y="0"/>
            <a:chExt cx="6350000" cy="6350000"/>
          </a:xfrm>
        </p:grpSpPr>
        <p:sp>
          <p:nvSpPr>
            <p:cNvPr name="Freeform 168" id="168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D9D9D9"/>
            </a:solidFill>
          </p:spPr>
        </p:sp>
      </p:grpSp>
      <p:sp>
        <p:nvSpPr>
          <p:cNvPr name="TextBox 169" id="169"/>
          <p:cNvSpPr txBox="true"/>
          <p:nvPr/>
        </p:nvSpPr>
        <p:spPr>
          <a:xfrm rot="0">
            <a:off x="5699899" y="8720577"/>
            <a:ext cx="392497" cy="4909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2"/>
              </a:lnSpc>
            </a:pPr>
            <a:r>
              <a:rPr lang="en-US" sz="279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DAGZ13smuvc</dc:identifier>
  <dcterms:modified xsi:type="dcterms:W3CDTF">2011-08-01T06:04:30Z</dcterms:modified>
  <cp:revision>1</cp:revision>
  <dc:title>Multiplication Wheel Mathematics Worksheet in Colourful Pastel Style</dc:title>
</cp:coreProperties>
</file>