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</p:sldIdLst>
  <p:sldSz cx="7556500" cy="10693400"/>
  <p:notesSz cx="6858000" cy="9144000"/>
  <p:embeddedFontLst>
    <p:embeddedFont>
      <p:font typeface="Sniglet" charset="1" panose="04070505030100020000"/>
      <p:regular r:id="rId9"/>
    </p:embeddedFont>
    <p:embeddedFont>
      <p:font typeface="Alata" charset="1" panose="0000050000000000000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756000" y="3303045"/>
            <a:ext cx="6048000" cy="6048000"/>
          </a:xfrm>
          <a:custGeom>
            <a:avLst/>
            <a:gdLst/>
            <a:ahLst/>
            <a:cxnLst/>
            <a:rect r="r" b="b" t="t" l="l"/>
            <a:pathLst>
              <a:path h="6048000" w="6048000">
                <a:moveTo>
                  <a:pt x="0" y="0"/>
                </a:moveTo>
                <a:lnTo>
                  <a:pt x="6048000" y="0"/>
                </a:lnTo>
                <a:lnTo>
                  <a:pt x="6048000" y="6048000"/>
                </a:lnTo>
                <a:lnTo>
                  <a:pt x="0" y="6048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99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4155944" y="166269"/>
            <a:ext cx="2933276" cy="719986"/>
          </a:xfrm>
          <a:custGeom>
            <a:avLst/>
            <a:gdLst/>
            <a:ahLst/>
            <a:cxnLst/>
            <a:rect r="r" b="b" t="t" l="l"/>
            <a:pathLst>
              <a:path h="719986" w="2933276">
                <a:moveTo>
                  <a:pt x="0" y="0"/>
                </a:moveTo>
                <a:lnTo>
                  <a:pt x="2933275" y="0"/>
                </a:lnTo>
                <a:lnTo>
                  <a:pt x="2933275" y="719986"/>
                </a:lnTo>
                <a:lnTo>
                  <a:pt x="0" y="71998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756000" y="975225"/>
            <a:ext cx="6048000" cy="10096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399"/>
              </a:lnSpc>
            </a:pPr>
            <a:r>
              <a:rPr lang="en-US" sz="5999">
                <a:solidFill>
                  <a:srgbClr val="6E09A2"/>
                </a:solidFill>
                <a:latin typeface="Sniglet"/>
                <a:ea typeface="Sniglet"/>
                <a:cs typeface="Sniglet"/>
                <a:sym typeface="Sniglet"/>
              </a:rPr>
              <a:t>Көбейту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756000" y="2232380"/>
            <a:ext cx="6048000" cy="7277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Сыртқы санды оның көбейтіндісі ретінде алу үшін орталықтағы санды көбейтіңіз .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3009995" y="5455508"/>
            <a:ext cx="1540011" cy="17081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999"/>
              </a:lnSpc>
            </a:pPr>
            <a:r>
              <a:rPr lang="en-US" sz="9999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4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3565938" y="4086600"/>
            <a:ext cx="1540011" cy="1295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500"/>
              </a:lnSpc>
            </a:pPr>
            <a:r>
              <a:rPr lang="en-US" sz="75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2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4503026" y="5031645"/>
            <a:ext cx="1540011" cy="1295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500"/>
              </a:lnSpc>
            </a:pPr>
            <a:r>
              <a:rPr lang="en-US" sz="75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3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4431026" y="6252433"/>
            <a:ext cx="1540011" cy="1295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500"/>
              </a:lnSpc>
            </a:pPr>
            <a:r>
              <a:rPr lang="en-US" sz="75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4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3529938" y="7119258"/>
            <a:ext cx="1540011" cy="1295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500"/>
              </a:lnSpc>
            </a:pPr>
            <a:r>
              <a:rPr lang="en-US" sz="75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5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2412708" y="7047258"/>
            <a:ext cx="1540011" cy="1295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500"/>
              </a:lnSpc>
            </a:pPr>
            <a:r>
              <a:rPr lang="en-US" sz="75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6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1642702" y="6252433"/>
            <a:ext cx="1367292" cy="1295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500"/>
              </a:lnSpc>
            </a:pPr>
            <a:r>
              <a:rPr lang="en-US" sz="75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7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1642702" y="4958620"/>
            <a:ext cx="1367292" cy="1295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500"/>
              </a:lnSpc>
            </a:pPr>
            <a:r>
              <a:rPr lang="en-US" sz="75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8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2499067" y="4158600"/>
            <a:ext cx="1367292" cy="1295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500"/>
              </a:lnSpc>
            </a:pPr>
            <a:r>
              <a:rPr lang="en-US" sz="75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9</a:t>
            </a:r>
          </a:p>
        </p:txBody>
      </p:sp>
      <p:sp>
        <p:nvSpPr>
          <p:cNvPr name="Freeform 15" id="15"/>
          <p:cNvSpPr/>
          <p:nvPr/>
        </p:nvSpPr>
        <p:spPr>
          <a:xfrm flipH="false" flipV="false" rot="0">
            <a:off x="371797" y="9576007"/>
            <a:ext cx="2933276" cy="719986"/>
          </a:xfrm>
          <a:custGeom>
            <a:avLst/>
            <a:gdLst/>
            <a:ahLst/>
            <a:cxnLst/>
            <a:rect r="r" b="b" t="t" l="l"/>
            <a:pathLst>
              <a:path h="719986" w="2933276">
                <a:moveTo>
                  <a:pt x="0" y="0"/>
                </a:moveTo>
                <a:lnTo>
                  <a:pt x="2933276" y="0"/>
                </a:lnTo>
                <a:lnTo>
                  <a:pt x="2933276" y="719986"/>
                </a:lnTo>
                <a:lnTo>
                  <a:pt x="0" y="71998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756000" y="3303045"/>
            <a:ext cx="6048000" cy="6048000"/>
          </a:xfrm>
          <a:custGeom>
            <a:avLst/>
            <a:gdLst/>
            <a:ahLst/>
            <a:cxnLst/>
            <a:rect r="r" b="b" t="t" l="l"/>
            <a:pathLst>
              <a:path h="6048000" w="6048000">
                <a:moveTo>
                  <a:pt x="0" y="0"/>
                </a:moveTo>
                <a:lnTo>
                  <a:pt x="6048000" y="0"/>
                </a:lnTo>
                <a:lnTo>
                  <a:pt x="6048000" y="6048000"/>
                </a:lnTo>
                <a:lnTo>
                  <a:pt x="0" y="6048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99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4155944" y="166269"/>
            <a:ext cx="2933276" cy="719986"/>
          </a:xfrm>
          <a:custGeom>
            <a:avLst/>
            <a:gdLst/>
            <a:ahLst/>
            <a:cxnLst/>
            <a:rect r="r" b="b" t="t" l="l"/>
            <a:pathLst>
              <a:path h="719986" w="2933276">
                <a:moveTo>
                  <a:pt x="0" y="0"/>
                </a:moveTo>
                <a:lnTo>
                  <a:pt x="2933275" y="0"/>
                </a:lnTo>
                <a:lnTo>
                  <a:pt x="2933275" y="719986"/>
                </a:lnTo>
                <a:lnTo>
                  <a:pt x="0" y="71998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756000" y="975225"/>
            <a:ext cx="6048000" cy="10096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399"/>
              </a:lnSpc>
            </a:pPr>
            <a:r>
              <a:rPr lang="en-US" sz="5999">
                <a:solidFill>
                  <a:srgbClr val="6E09A2"/>
                </a:solidFill>
                <a:latin typeface="Sniglet"/>
                <a:ea typeface="Sniglet"/>
                <a:cs typeface="Sniglet"/>
                <a:sym typeface="Sniglet"/>
              </a:rPr>
              <a:t>Multiplication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756000" y="2232380"/>
            <a:ext cx="6048000" cy="7277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Multiply the number at the center to get the outer number as its product .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3009995" y="5455508"/>
            <a:ext cx="1540011" cy="17081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999"/>
              </a:lnSpc>
            </a:pPr>
            <a:r>
              <a:rPr lang="en-US" sz="9999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5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3565938" y="4086600"/>
            <a:ext cx="1540011" cy="1295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500"/>
              </a:lnSpc>
            </a:pPr>
            <a:r>
              <a:rPr lang="en-US" sz="75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2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4503026" y="5031645"/>
            <a:ext cx="1540011" cy="1295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500"/>
              </a:lnSpc>
            </a:pPr>
            <a:r>
              <a:rPr lang="en-US" sz="75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3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4431026" y="6252433"/>
            <a:ext cx="1540011" cy="1295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500"/>
              </a:lnSpc>
            </a:pPr>
            <a:r>
              <a:rPr lang="en-US" sz="75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4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3529938" y="7119258"/>
            <a:ext cx="1540011" cy="1295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500"/>
              </a:lnSpc>
            </a:pPr>
            <a:r>
              <a:rPr lang="en-US" sz="75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5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2412708" y="7047258"/>
            <a:ext cx="1540011" cy="1295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500"/>
              </a:lnSpc>
            </a:pPr>
            <a:r>
              <a:rPr lang="en-US" sz="75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6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1642702" y="6252433"/>
            <a:ext cx="1367292" cy="1295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500"/>
              </a:lnSpc>
            </a:pPr>
            <a:r>
              <a:rPr lang="en-US" sz="75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7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1642702" y="4958620"/>
            <a:ext cx="1367292" cy="1295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500"/>
              </a:lnSpc>
            </a:pPr>
            <a:r>
              <a:rPr lang="en-US" sz="75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8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2499067" y="4158600"/>
            <a:ext cx="1367292" cy="1295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500"/>
              </a:lnSpc>
            </a:pPr>
            <a:r>
              <a:rPr lang="en-US" sz="75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9</a:t>
            </a:r>
          </a:p>
        </p:txBody>
      </p:sp>
      <p:sp>
        <p:nvSpPr>
          <p:cNvPr name="Freeform 15" id="15"/>
          <p:cNvSpPr/>
          <p:nvPr/>
        </p:nvSpPr>
        <p:spPr>
          <a:xfrm flipH="false" flipV="false" rot="0">
            <a:off x="371797" y="9576007"/>
            <a:ext cx="2933276" cy="719986"/>
          </a:xfrm>
          <a:custGeom>
            <a:avLst/>
            <a:gdLst/>
            <a:ahLst/>
            <a:cxnLst/>
            <a:rect r="r" b="b" t="t" l="l"/>
            <a:pathLst>
              <a:path h="719986" w="2933276">
                <a:moveTo>
                  <a:pt x="0" y="0"/>
                </a:moveTo>
                <a:lnTo>
                  <a:pt x="2933276" y="0"/>
                </a:lnTo>
                <a:lnTo>
                  <a:pt x="2933276" y="719986"/>
                </a:lnTo>
                <a:lnTo>
                  <a:pt x="0" y="71998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756000" y="3303045"/>
            <a:ext cx="6048000" cy="6048000"/>
          </a:xfrm>
          <a:custGeom>
            <a:avLst/>
            <a:gdLst/>
            <a:ahLst/>
            <a:cxnLst/>
            <a:rect r="r" b="b" t="t" l="l"/>
            <a:pathLst>
              <a:path h="6048000" w="6048000">
                <a:moveTo>
                  <a:pt x="0" y="0"/>
                </a:moveTo>
                <a:lnTo>
                  <a:pt x="6048000" y="0"/>
                </a:lnTo>
                <a:lnTo>
                  <a:pt x="6048000" y="6048000"/>
                </a:lnTo>
                <a:lnTo>
                  <a:pt x="0" y="6048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99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4155944" y="166269"/>
            <a:ext cx="2933276" cy="719986"/>
          </a:xfrm>
          <a:custGeom>
            <a:avLst/>
            <a:gdLst/>
            <a:ahLst/>
            <a:cxnLst/>
            <a:rect r="r" b="b" t="t" l="l"/>
            <a:pathLst>
              <a:path h="719986" w="2933276">
                <a:moveTo>
                  <a:pt x="0" y="0"/>
                </a:moveTo>
                <a:lnTo>
                  <a:pt x="2933275" y="0"/>
                </a:lnTo>
                <a:lnTo>
                  <a:pt x="2933275" y="719986"/>
                </a:lnTo>
                <a:lnTo>
                  <a:pt x="0" y="71998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756000" y="975225"/>
            <a:ext cx="6048000" cy="10096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399"/>
              </a:lnSpc>
            </a:pPr>
            <a:r>
              <a:rPr lang="en-US" sz="5999">
                <a:solidFill>
                  <a:srgbClr val="6E09A2"/>
                </a:solidFill>
                <a:latin typeface="Sniglet"/>
                <a:ea typeface="Sniglet"/>
                <a:cs typeface="Sniglet"/>
                <a:sym typeface="Sniglet"/>
              </a:rPr>
              <a:t>Multiplication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756000" y="2232380"/>
            <a:ext cx="6048000" cy="7277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Multiply the number at the center to get the outer number as its product .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3009995" y="5455508"/>
            <a:ext cx="1540011" cy="17081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999"/>
              </a:lnSpc>
            </a:pPr>
            <a:r>
              <a:rPr lang="en-US" sz="9999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8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3565938" y="4086600"/>
            <a:ext cx="1540011" cy="1295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500"/>
              </a:lnSpc>
            </a:pPr>
            <a:r>
              <a:rPr lang="en-US" sz="75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2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4503026" y="5031645"/>
            <a:ext cx="1540011" cy="1295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500"/>
              </a:lnSpc>
            </a:pPr>
            <a:r>
              <a:rPr lang="en-US" sz="75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3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4431026" y="6252433"/>
            <a:ext cx="1540011" cy="1295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500"/>
              </a:lnSpc>
            </a:pPr>
            <a:r>
              <a:rPr lang="en-US" sz="75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4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3529938" y="7119258"/>
            <a:ext cx="1540011" cy="1295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500"/>
              </a:lnSpc>
            </a:pPr>
            <a:r>
              <a:rPr lang="en-US" sz="75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5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2412708" y="7047258"/>
            <a:ext cx="1540011" cy="1295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500"/>
              </a:lnSpc>
            </a:pPr>
            <a:r>
              <a:rPr lang="en-US" sz="75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6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1642702" y="6252433"/>
            <a:ext cx="1367292" cy="1295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500"/>
              </a:lnSpc>
            </a:pPr>
            <a:r>
              <a:rPr lang="en-US" sz="75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7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1642702" y="4958620"/>
            <a:ext cx="1367292" cy="1295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500"/>
              </a:lnSpc>
            </a:pPr>
            <a:r>
              <a:rPr lang="en-US" sz="75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8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2499067" y="4158600"/>
            <a:ext cx="1367292" cy="1295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500"/>
              </a:lnSpc>
            </a:pPr>
            <a:r>
              <a:rPr lang="en-US" sz="75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9</a:t>
            </a:r>
          </a:p>
        </p:txBody>
      </p:sp>
      <p:sp>
        <p:nvSpPr>
          <p:cNvPr name="Freeform 15" id="15"/>
          <p:cNvSpPr/>
          <p:nvPr/>
        </p:nvSpPr>
        <p:spPr>
          <a:xfrm flipH="false" flipV="false" rot="0">
            <a:off x="371797" y="9576007"/>
            <a:ext cx="2933276" cy="719986"/>
          </a:xfrm>
          <a:custGeom>
            <a:avLst/>
            <a:gdLst/>
            <a:ahLst/>
            <a:cxnLst/>
            <a:rect r="r" b="b" t="t" l="l"/>
            <a:pathLst>
              <a:path h="719986" w="2933276">
                <a:moveTo>
                  <a:pt x="0" y="0"/>
                </a:moveTo>
                <a:lnTo>
                  <a:pt x="2933276" y="0"/>
                </a:lnTo>
                <a:lnTo>
                  <a:pt x="2933276" y="719986"/>
                </a:lnTo>
                <a:lnTo>
                  <a:pt x="0" y="71998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DAGZ1-9aPTU</dc:identifier>
  <dcterms:modified xsi:type="dcterms:W3CDTF">2011-08-01T06:04:30Z</dcterms:modified>
  <cp:revision>1</cp:revision>
  <dc:title>Multiplication Worksheet</dc:title>
</cp:coreProperties>
</file>