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Guerrilla" charset="1" panose="00000500000000000000"/>
      <p:regular r:id="rId8"/>
    </p:embeddedFont>
    <p:embeddedFont>
      <p:font typeface="Dekko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773277" y="833983"/>
            <a:ext cx="6048013" cy="0"/>
          </a:xfrm>
          <a:prstGeom prst="line">
            <a:avLst/>
          </a:prstGeom>
          <a:ln cap="rnd" w="9525">
            <a:solidFill>
              <a:srgbClr val="A7A5A6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" id="3"/>
          <p:cNvSpPr txBox="true"/>
          <p:nvPr/>
        </p:nvSpPr>
        <p:spPr>
          <a:xfrm rot="0">
            <a:off x="458112" y="907121"/>
            <a:ext cx="6643776" cy="10347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50"/>
              </a:lnSpc>
            </a:pPr>
            <a:r>
              <a:rPr lang="en-US" sz="7227">
                <a:solidFill>
                  <a:srgbClr val="FFA500"/>
                </a:solidFill>
                <a:latin typeface="Guerrilla"/>
                <a:ea typeface="Guerrilla"/>
                <a:cs typeface="Guerrilla"/>
                <a:sym typeface="Guerrilla"/>
              </a:rPr>
              <a:t>Көбейту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790614" y="1955778"/>
            <a:ext cx="6030676" cy="6324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200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Көбейту шеңберлері 1-ден 9-ға дейін. Шеңберлерді аяқтаңыз.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773277" y="658967"/>
            <a:ext cx="994523" cy="1676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20"/>
              </a:lnSpc>
            </a:pPr>
            <a:r>
              <a:rPr lang="en-US" sz="1200">
                <a:solidFill>
                  <a:srgbClr val="4C2D26"/>
                </a:solidFill>
                <a:latin typeface="Dekko"/>
                <a:ea typeface="Dekko"/>
                <a:cs typeface="Dekko"/>
                <a:sym typeface="Dekko"/>
              </a:rPr>
              <a:t>Name: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133171" y="658967"/>
            <a:ext cx="951624" cy="1676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320"/>
              </a:lnSpc>
              <a:spcBef>
                <a:spcPct val="0"/>
              </a:spcBef>
            </a:pPr>
            <a:r>
              <a:rPr lang="en-US" sz="1200">
                <a:solidFill>
                  <a:srgbClr val="4C2D26"/>
                </a:solidFill>
                <a:latin typeface="Dekko"/>
                <a:ea typeface="Dekko"/>
                <a:cs typeface="Dekko"/>
                <a:sym typeface="Dekko"/>
              </a:rPr>
              <a:t>Date: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549461" y="2715969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6" y="0"/>
                </a:lnTo>
                <a:lnTo>
                  <a:pt x="2125026" y="2125025"/>
                </a:lnTo>
                <a:lnTo>
                  <a:pt x="0" y="21250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420986" y="3639588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1x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611974" y="325902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945529" y="369653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151056" y="3936425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358564" y="324804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737357" y="291564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2113505" y="321248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2113505" y="413685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737357" y="4402229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276438" y="4402229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13245" y="3677794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838628" y="321248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Freeform 20" id="20"/>
          <p:cNvSpPr/>
          <p:nvPr/>
        </p:nvSpPr>
        <p:spPr>
          <a:xfrm flipH="false" flipV="false" rot="0">
            <a:off x="2743439" y="2715969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6" y="0"/>
                </a:lnTo>
                <a:lnTo>
                  <a:pt x="2125026" y="2125025"/>
                </a:lnTo>
                <a:lnTo>
                  <a:pt x="0" y="21250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1" id="21"/>
          <p:cNvSpPr txBox="true"/>
          <p:nvPr/>
        </p:nvSpPr>
        <p:spPr>
          <a:xfrm rot="0">
            <a:off x="3614964" y="3639588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2x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3805952" y="325902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4056717" y="342940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3805952" y="408484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3345034" y="3936425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3323072" y="342940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4469644" y="369653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4307483" y="413685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3430027" y="4415765"/>
            <a:ext cx="30958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12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2877151" y="3677794"/>
            <a:ext cx="310910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16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3408065" y="2915646"/>
            <a:ext cx="33154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20</a:t>
            </a:r>
          </a:p>
        </p:txBody>
      </p:sp>
      <p:sp>
        <p:nvSpPr>
          <p:cNvPr name="Freeform 32" id="32"/>
          <p:cNvSpPr/>
          <p:nvPr/>
        </p:nvSpPr>
        <p:spPr>
          <a:xfrm flipH="false" flipV="false" rot="0">
            <a:off x="4957140" y="2715969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5" y="0"/>
                </a:lnTo>
                <a:lnTo>
                  <a:pt x="2125025" y="2125025"/>
                </a:lnTo>
                <a:lnTo>
                  <a:pt x="0" y="21250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3" id="33"/>
          <p:cNvSpPr txBox="true"/>
          <p:nvPr/>
        </p:nvSpPr>
        <p:spPr>
          <a:xfrm rot="0">
            <a:off x="5828665" y="3639588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3x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6353208" y="369653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6227825" y="3936425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5768887" y="408484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5465687" y="369653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5536773" y="342940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6145035" y="291564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6521183" y="321248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6104517" y="4415765"/>
            <a:ext cx="33355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15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5238744" y="4136856"/>
            <a:ext cx="31847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21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5610112" y="2933575"/>
            <a:ext cx="354853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30</a:t>
            </a:r>
          </a:p>
        </p:txBody>
      </p:sp>
      <p:sp>
        <p:nvSpPr>
          <p:cNvPr name="Freeform 44" id="44"/>
          <p:cNvSpPr/>
          <p:nvPr/>
        </p:nvSpPr>
        <p:spPr>
          <a:xfrm flipH="false" flipV="false" rot="0">
            <a:off x="549461" y="5016274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6" y="0"/>
                </a:lnTo>
                <a:lnTo>
                  <a:pt x="2125026" y="2125025"/>
                </a:lnTo>
                <a:lnTo>
                  <a:pt x="0" y="21250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5" id="45"/>
          <p:cNvSpPr txBox="true"/>
          <p:nvPr/>
        </p:nvSpPr>
        <p:spPr>
          <a:xfrm rot="0">
            <a:off x="1420986" y="5939894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4x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1611974" y="5559332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1945529" y="599684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1611974" y="638514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1058008" y="599684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1129094" y="5729711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2113505" y="5512788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2076726" y="6437162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16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234053" y="6702534"/>
            <a:ext cx="3355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24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805734" y="6423625"/>
            <a:ext cx="36913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28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1186154" y="5215951"/>
            <a:ext cx="38741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40</a:t>
            </a:r>
          </a:p>
        </p:txBody>
      </p:sp>
      <p:sp>
        <p:nvSpPr>
          <p:cNvPr name="Freeform 56" id="56"/>
          <p:cNvSpPr/>
          <p:nvPr/>
        </p:nvSpPr>
        <p:spPr>
          <a:xfrm flipH="false" flipV="false" rot="0">
            <a:off x="2743439" y="5011792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6" y="0"/>
                </a:lnTo>
                <a:lnTo>
                  <a:pt x="2125026" y="2125025"/>
                </a:lnTo>
                <a:lnTo>
                  <a:pt x="0" y="21250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7" id="57"/>
          <p:cNvSpPr txBox="true"/>
          <p:nvPr/>
        </p:nvSpPr>
        <p:spPr>
          <a:xfrm rot="0">
            <a:off x="3614964" y="5935411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5x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4056717" y="5725229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4014125" y="623224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3555187" y="638066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3251986" y="5992361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3552542" y="5543869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3913249" y="5211469"/>
            <a:ext cx="2869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4432865" y="5992361"/>
            <a:ext cx="30301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15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3868643" y="6698052"/>
            <a:ext cx="376148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25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2999712" y="6419143"/>
            <a:ext cx="36913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35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2984592" y="5508306"/>
            <a:ext cx="344763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45</a:t>
            </a:r>
          </a:p>
        </p:txBody>
      </p:sp>
      <p:sp>
        <p:nvSpPr>
          <p:cNvPr name="Freeform 68" id="68"/>
          <p:cNvSpPr/>
          <p:nvPr/>
        </p:nvSpPr>
        <p:spPr>
          <a:xfrm flipH="false" flipV="false" rot="0">
            <a:off x="4957140" y="5016274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5" y="0"/>
                </a:lnTo>
                <a:lnTo>
                  <a:pt x="2125025" y="2125025"/>
                </a:lnTo>
                <a:lnTo>
                  <a:pt x="0" y="21250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9" id="69"/>
          <p:cNvSpPr txBox="true"/>
          <p:nvPr/>
        </p:nvSpPr>
        <p:spPr>
          <a:xfrm rot="0">
            <a:off x="5828665" y="5939894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6x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6019653" y="5559332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6353208" y="599684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6019653" y="638514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5558734" y="6236730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5465687" y="599684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5766243" y="5548351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6521183" y="5512788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12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6484404" y="6437162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24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5641732" y="6702534"/>
            <a:ext cx="3355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36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5198293" y="5512788"/>
            <a:ext cx="344763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54</a:t>
            </a:r>
          </a:p>
        </p:txBody>
      </p:sp>
      <p:sp>
        <p:nvSpPr>
          <p:cNvPr name="Freeform 80" id="80"/>
          <p:cNvSpPr/>
          <p:nvPr/>
        </p:nvSpPr>
        <p:spPr>
          <a:xfrm flipH="false" flipV="false" rot="0">
            <a:off x="549461" y="7316579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6" y="0"/>
                </a:lnTo>
                <a:lnTo>
                  <a:pt x="2125026" y="2125026"/>
                </a:lnTo>
                <a:lnTo>
                  <a:pt x="0" y="21250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1" id="81"/>
          <p:cNvSpPr txBox="true"/>
          <p:nvPr/>
        </p:nvSpPr>
        <p:spPr>
          <a:xfrm rot="0">
            <a:off x="1420986" y="8240199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7x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1862739" y="803001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1945529" y="829714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1611974" y="8685454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1361209" y="8685454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1058008" y="829714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1358564" y="784865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1719271" y="7516257"/>
            <a:ext cx="2869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2076726" y="8737467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28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805734" y="8723930"/>
            <a:ext cx="36913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49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790614" y="7813093"/>
            <a:ext cx="344763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63</a:t>
            </a:r>
          </a:p>
        </p:txBody>
      </p:sp>
      <p:sp>
        <p:nvSpPr>
          <p:cNvPr name="Freeform 92" id="92"/>
          <p:cNvSpPr/>
          <p:nvPr/>
        </p:nvSpPr>
        <p:spPr>
          <a:xfrm flipH="false" flipV="false" rot="0">
            <a:off x="2743439" y="7307615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6" y="0"/>
                </a:lnTo>
                <a:lnTo>
                  <a:pt x="2125026" y="2125025"/>
                </a:lnTo>
                <a:lnTo>
                  <a:pt x="0" y="21250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3" id="93"/>
          <p:cNvSpPr txBox="true"/>
          <p:nvPr/>
        </p:nvSpPr>
        <p:spPr>
          <a:xfrm rot="0">
            <a:off x="3614964" y="8231234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8x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3805952" y="7850672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</a:t>
            </a:r>
          </a:p>
        </p:txBody>
      </p:sp>
      <p:sp>
        <p:nvSpPr>
          <p:cNvPr name="TextBox 95" id="95"/>
          <p:cNvSpPr txBox="true"/>
          <p:nvPr/>
        </p:nvSpPr>
        <p:spPr>
          <a:xfrm rot="0">
            <a:off x="4139507" y="8288184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3805952" y="8676489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3345034" y="8528071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</a:t>
            </a:r>
          </a:p>
        </p:txBody>
      </p:sp>
      <p:sp>
        <p:nvSpPr>
          <p:cNvPr name="TextBox 98" id="98"/>
          <p:cNvSpPr txBox="true"/>
          <p:nvPr/>
        </p:nvSpPr>
        <p:spPr>
          <a:xfrm rot="0">
            <a:off x="3251986" y="8288184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99" id="99"/>
          <p:cNvSpPr txBox="true"/>
          <p:nvPr/>
        </p:nvSpPr>
        <p:spPr>
          <a:xfrm rot="0">
            <a:off x="3552542" y="7839692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3913249" y="7507292"/>
            <a:ext cx="2869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4307483" y="7804129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16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4222811" y="8723930"/>
            <a:ext cx="420110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32</a:t>
            </a:r>
          </a:p>
        </p:txBody>
      </p:sp>
      <p:sp>
        <p:nvSpPr>
          <p:cNvPr name="TextBox 103" id="103"/>
          <p:cNvSpPr txBox="true"/>
          <p:nvPr/>
        </p:nvSpPr>
        <p:spPr>
          <a:xfrm rot="0">
            <a:off x="3406839" y="9002839"/>
            <a:ext cx="377921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48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2984592" y="7804129"/>
            <a:ext cx="344763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72</a:t>
            </a:r>
          </a:p>
        </p:txBody>
      </p:sp>
      <p:sp>
        <p:nvSpPr>
          <p:cNvPr name="Freeform 105" id="105"/>
          <p:cNvSpPr/>
          <p:nvPr/>
        </p:nvSpPr>
        <p:spPr>
          <a:xfrm flipH="false" flipV="false" rot="0">
            <a:off x="4957140" y="7316579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5" y="0"/>
                </a:lnTo>
                <a:lnTo>
                  <a:pt x="2125025" y="2125026"/>
                </a:lnTo>
                <a:lnTo>
                  <a:pt x="0" y="21250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6" id="106"/>
          <p:cNvSpPr txBox="true"/>
          <p:nvPr/>
        </p:nvSpPr>
        <p:spPr>
          <a:xfrm rot="0">
            <a:off x="5828665" y="8240199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9x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6270418" y="803001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6019653" y="8685454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5768887" y="8685454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110" id="110"/>
          <p:cNvSpPr txBox="true"/>
          <p:nvPr/>
        </p:nvSpPr>
        <p:spPr>
          <a:xfrm rot="0">
            <a:off x="5465687" y="829714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111" id="111"/>
          <p:cNvSpPr txBox="true"/>
          <p:nvPr/>
        </p:nvSpPr>
        <p:spPr>
          <a:xfrm rot="0">
            <a:off x="5766243" y="784865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6126950" y="7516257"/>
            <a:ext cx="2869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6646566" y="8297148"/>
            <a:ext cx="30301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27</a:t>
            </a:r>
          </a:p>
        </p:txBody>
      </p:sp>
      <p:sp>
        <p:nvSpPr>
          <p:cNvPr name="TextBox 114" id="114"/>
          <p:cNvSpPr txBox="true"/>
          <p:nvPr/>
        </p:nvSpPr>
        <p:spPr>
          <a:xfrm rot="0">
            <a:off x="6430567" y="8737467"/>
            <a:ext cx="431997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36</a:t>
            </a:r>
          </a:p>
        </p:txBody>
      </p:sp>
      <p:sp>
        <p:nvSpPr>
          <p:cNvPr name="TextBox 115" id="115"/>
          <p:cNvSpPr txBox="true"/>
          <p:nvPr/>
        </p:nvSpPr>
        <p:spPr>
          <a:xfrm rot="0">
            <a:off x="5213412" y="8723930"/>
            <a:ext cx="36913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63</a:t>
            </a:r>
          </a:p>
        </p:txBody>
      </p:sp>
      <p:sp>
        <p:nvSpPr>
          <p:cNvPr name="TextBox 116" id="116"/>
          <p:cNvSpPr txBox="true"/>
          <p:nvPr/>
        </p:nvSpPr>
        <p:spPr>
          <a:xfrm rot="0">
            <a:off x="5198293" y="7813093"/>
            <a:ext cx="344763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81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773277" y="833983"/>
            <a:ext cx="6048013" cy="0"/>
          </a:xfrm>
          <a:prstGeom prst="line">
            <a:avLst/>
          </a:prstGeom>
          <a:ln cap="rnd" w="9525">
            <a:solidFill>
              <a:srgbClr val="A7A5A6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" id="3"/>
          <p:cNvSpPr txBox="true"/>
          <p:nvPr/>
        </p:nvSpPr>
        <p:spPr>
          <a:xfrm rot="0">
            <a:off x="458112" y="907121"/>
            <a:ext cx="6643776" cy="10347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50"/>
              </a:lnSpc>
            </a:pPr>
            <a:r>
              <a:rPr lang="en-US" sz="7227">
                <a:solidFill>
                  <a:srgbClr val="FFA500"/>
                </a:solidFill>
                <a:latin typeface="Guerrilla"/>
                <a:ea typeface="Guerrilla"/>
                <a:cs typeface="Guerrilla"/>
                <a:sym typeface="Guerrilla"/>
              </a:rPr>
              <a:t>Multiplication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790614" y="1955778"/>
            <a:ext cx="6030676" cy="318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200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Multiplication circles 1 to 9. </a:t>
            </a:r>
            <a:r>
              <a:rPr lang="en-US" sz="200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Complete the circles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773277" y="658967"/>
            <a:ext cx="994523" cy="1676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20"/>
              </a:lnSpc>
            </a:pPr>
            <a:r>
              <a:rPr lang="en-US" sz="1200">
                <a:solidFill>
                  <a:srgbClr val="4C2D26"/>
                </a:solidFill>
                <a:latin typeface="Dekko"/>
                <a:ea typeface="Dekko"/>
                <a:cs typeface="Dekko"/>
                <a:sym typeface="Dekko"/>
              </a:rPr>
              <a:t>Name: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133171" y="658967"/>
            <a:ext cx="951624" cy="1676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320"/>
              </a:lnSpc>
              <a:spcBef>
                <a:spcPct val="0"/>
              </a:spcBef>
            </a:pPr>
            <a:r>
              <a:rPr lang="en-US" sz="1200">
                <a:solidFill>
                  <a:srgbClr val="4C2D26"/>
                </a:solidFill>
                <a:latin typeface="Dekko"/>
                <a:ea typeface="Dekko"/>
                <a:cs typeface="Dekko"/>
                <a:sym typeface="Dekko"/>
              </a:rPr>
              <a:t>Date: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549461" y="2715969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6" y="0"/>
                </a:lnTo>
                <a:lnTo>
                  <a:pt x="2125026" y="2125025"/>
                </a:lnTo>
                <a:lnTo>
                  <a:pt x="0" y="21250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420986" y="3639588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1x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611974" y="325902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862739" y="342940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945529" y="369653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820147" y="3936425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611974" y="408484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361209" y="408484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151056" y="3936425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058008" y="369653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129094" y="342940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358564" y="324804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737357" y="291564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2113505" y="321248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2275666" y="369653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2113505" y="413685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737357" y="4402229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1276438" y="4402229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864918" y="413685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713245" y="3677794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838628" y="321248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254477" y="291564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Freeform 29" id="29"/>
          <p:cNvSpPr/>
          <p:nvPr/>
        </p:nvSpPr>
        <p:spPr>
          <a:xfrm flipH="false" flipV="false" rot="0">
            <a:off x="2743439" y="2715969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6" y="0"/>
                </a:lnTo>
                <a:lnTo>
                  <a:pt x="2125026" y="2125025"/>
                </a:lnTo>
                <a:lnTo>
                  <a:pt x="0" y="21250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0" id="30"/>
          <p:cNvSpPr txBox="true"/>
          <p:nvPr/>
        </p:nvSpPr>
        <p:spPr>
          <a:xfrm rot="0">
            <a:off x="3614964" y="3639588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2x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3805952" y="325902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4056717" y="342940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4139507" y="369653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4014125" y="3936425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3805952" y="408484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3555187" y="408484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3345034" y="3936425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3251986" y="369653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323072" y="342940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3552542" y="324804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931335" y="291564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4307483" y="321248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4469644" y="369653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4307483" y="413685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3868643" y="4402229"/>
            <a:ext cx="376148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3430027" y="4415765"/>
            <a:ext cx="30958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12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3025043" y="4123320"/>
            <a:ext cx="31847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14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2877151" y="3677794"/>
            <a:ext cx="310910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16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3032606" y="3212483"/>
            <a:ext cx="290467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18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3408065" y="2915646"/>
            <a:ext cx="33154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20</a:t>
            </a:r>
          </a:p>
        </p:txBody>
      </p:sp>
      <p:sp>
        <p:nvSpPr>
          <p:cNvPr name="Freeform 51" id="51"/>
          <p:cNvSpPr/>
          <p:nvPr/>
        </p:nvSpPr>
        <p:spPr>
          <a:xfrm flipH="false" flipV="false" rot="0">
            <a:off x="4957140" y="2715969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5" y="0"/>
                </a:lnTo>
                <a:lnTo>
                  <a:pt x="2125025" y="2125025"/>
                </a:lnTo>
                <a:lnTo>
                  <a:pt x="0" y="21250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2" id="52"/>
          <p:cNvSpPr txBox="true"/>
          <p:nvPr/>
        </p:nvSpPr>
        <p:spPr>
          <a:xfrm rot="0">
            <a:off x="5828665" y="3639588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3x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6019653" y="325902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6270418" y="342940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6353208" y="369653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6227825" y="3936425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6019653" y="408484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5768887" y="408484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5558734" y="3936425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5465687" y="369653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5536773" y="342940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5766243" y="324804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6145035" y="291564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6521183" y="321248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6683345" y="369653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6502794" y="4123320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12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6104517" y="4415765"/>
            <a:ext cx="33355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15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5643054" y="4415765"/>
            <a:ext cx="332891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18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5238744" y="4136856"/>
            <a:ext cx="31847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21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5087070" y="3677794"/>
            <a:ext cx="344763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24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5224345" y="3212483"/>
            <a:ext cx="312428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27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5610112" y="2933575"/>
            <a:ext cx="354853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30</a:t>
            </a:r>
          </a:p>
        </p:txBody>
      </p:sp>
      <p:sp>
        <p:nvSpPr>
          <p:cNvPr name="Freeform 73" id="73"/>
          <p:cNvSpPr/>
          <p:nvPr/>
        </p:nvSpPr>
        <p:spPr>
          <a:xfrm flipH="false" flipV="false" rot="0">
            <a:off x="549461" y="5016274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6" y="0"/>
                </a:lnTo>
                <a:lnTo>
                  <a:pt x="2125026" y="2125025"/>
                </a:lnTo>
                <a:lnTo>
                  <a:pt x="0" y="21250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4" id="74"/>
          <p:cNvSpPr txBox="true"/>
          <p:nvPr/>
        </p:nvSpPr>
        <p:spPr>
          <a:xfrm rot="0">
            <a:off x="1420986" y="5939894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4x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1611974" y="5559332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1862739" y="5729711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1945529" y="599684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1820147" y="6236730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1611974" y="638514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1361209" y="638514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1151056" y="6236730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1058008" y="599684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1129094" y="5729711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1358564" y="5548351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1719271" y="5215951"/>
            <a:ext cx="2869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2113505" y="5512788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2238887" y="5996843"/>
            <a:ext cx="30301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12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2076726" y="6437162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16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1674665" y="6702534"/>
            <a:ext cx="376148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20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1234053" y="6702534"/>
            <a:ext cx="3355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24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805734" y="6423625"/>
            <a:ext cx="36913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28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713245" y="5978099"/>
            <a:ext cx="311050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32</a:t>
            </a:r>
          </a:p>
        </p:txBody>
      </p:sp>
      <p:sp>
        <p:nvSpPr>
          <p:cNvPr name="TextBox 93" id="93"/>
          <p:cNvSpPr txBox="true"/>
          <p:nvPr/>
        </p:nvSpPr>
        <p:spPr>
          <a:xfrm rot="0">
            <a:off x="790614" y="5512788"/>
            <a:ext cx="344763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36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1186154" y="5215951"/>
            <a:ext cx="38741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40</a:t>
            </a:r>
          </a:p>
        </p:txBody>
      </p:sp>
      <p:sp>
        <p:nvSpPr>
          <p:cNvPr name="Freeform 95" id="95"/>
          <p:cNvSpPr/>
          <p:nvPr/>
        </p:nvSpPr>
        <p:spPr>
          <a:xfrm flipH="false" flipV="false" rot="0">
            <a:off x="2743439" y="5011792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6" y="0"/>
                </a:lnTo>
                <a:lnTo>
                  <a:pt x="2125026" y="2125025"/>
                </a:lnTo>
                <a:lnTo>
                  <a:pt x="0" y="21250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6" id="96"/>
          <p:cNvSpPr txBox="true"/>
          <p:nvPr/>
        </p:nvSpPr>
        <p:spPr>
          <a:xfrm rot="0">
            <a:off x="3614964" y="5935411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5x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3805952" y="5554849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</a:t>
            </a:r>
          </a:p>
        </p:txBody>
      </p:sp>
      <p:sp>
        <p:nvSpPr>
          <p:cNvPr name="TextBox 98" id="98"/>
          <p:cNvSpPr txBox="true"/>
          <p:nvPr/>
        </p:nvSpPr>
        <p:spPr>
          <a:xfrm rot="0">
            <a:off x="4056717" y="5725229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</a:t>
            </a:r>
          </a:p>
        </p:txBody>
      </p:sp>
      <p:sp>
        <p:nvSpPr>
          <p:cNvPr name="TextBox 99" id="99"/>
          <p:cNvSpPr txBox="true"/>
          <p:nvPr/>
        </p:nvSpPr>
        <p:spPr>
          <a:xfrm rot="0">
            <a:off x="4139507" y="5992361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4014125" y="623224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3805952" y="638066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3555187" y="638066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103" id="103"/>
          <p:cNvSpPr txBox="true"/>
          <p:nvPr/>
        </p:nvSpPr>
        <p:spPr>
          <a:xfrm rot="0">
            <a:off x="3345034" y="623224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3251986" y="5992361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3323072" y="5725229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3552542" y="5543869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3913249" y="5211469"/>
            <a:ext cx="2869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4307483" y="5508306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4432865" y="5992361"/>
            <a:ext cx="30301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15</a:t>
            </a:r>
          </a:p>
        </p:txBody>
      </p:sp>
      <p:sp>
        <p:nvSpPr>
          <p:cNvPr name="TextBox 110" id="110"/>
          <p:cNvSpPr txBox="true"/>
          <p:nvPr/>
        </p:nvSpPr>
        <p:spPr>
          <a:xfrm rot="0">
            <a:off x="4270704" y="6432679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20</a:t>
            </a:r>
          </a:p>
        </p:txBody>
      </p:sp>
      <p:sp>
        <p:nvSpPr>
          <p:cNvPr name="TextBox 111" id="111"/>
          <p:cNvSpPr txBox="true"/>
          <p:nvPr/>
        </p:nvSpPr>
        <p:spPr>
          <a:xfrm rot="0">
            <a:off x="3868643" y="6698052"/>
            <a:ext cx="376148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25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3428031" y="6698052"/>
            <a:ext cx="3355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30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2999712" y="6419143"/>
            <a:ext cx="36913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35</a:t>
            </a:r>
          </a:p>
        </p:txBody>
      </p:sp>
      <p:sp>
        <p:nvSpPr>
          <p:cNvPr name="TextBox 114" id="114"/>
          <p:cNvSpPr txBox="true"/>
          <p:nvPr/>
        </p:nvSpPr>
        <p:spPr>
          <a:xfrm rot="0">
            <a:off x="2907223" y="5973617"/>
            <a:ext cx="311050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40</a:t>
            </a:r>
          </a:p>
        </p:txBody>
      </p:sp>
      <p:sp>
        <p:nvSpPr>
          <p:cNvPr name="TextBox 115" id="115"/>
          <p:cNvSpPr txBox="true"/>
          <p:nvPr/>
        </p:nvSpPr>
        <p:spPr>
          <a:xfrm rot="0">
            <a:off x="2984592" y="5508306"/>
            <a:ext cx="344763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45</a:t>
            </a:r>
          </a:p>
        </p:txBody>
      </p:sp>
      <p:sp>
        <p:nvSpPr>
          <p:cNvPr name="TextBox 116" id="116"/>
          <p:cNvSpPr txBox="true"/>
          <p:nvPr/>
        </p:nvSpPr>
        <p:spPr>
          <a:xfrm rot="0">
            <a:off x="3380132" y="5211469"/>
            <a:ext cx="38741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50</a:t>
            </a:r>
          </a:p>
        </p:txBody>
      </p:sp>
      <p:sp>
        <p:nvSpPr>
          <p:cNvPr name="Freeform 117" id="117"/>
          <p:cNvSpPr/>
          <p:nvPr/>
        </p:nvSpPr>
        <p:spPr>
          <a:xfrm flipH="false" flipV="false" rot="0">
            <a:off x="4957140" y="5016274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5" y="0"/>
                </a:lnTo>
                <a:lnTo>
                  <a:pt x="2125025" y="2125025"/>
                </a:lnTo>
                <a:lnTo>
                  <a:pt x="0" y="21250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8" id="118"/>
          <p:cNvSpPr txBox="true"/>
          <p:nvPr/>
        </p:nvSpPr>
        <p:spPr>
          <a:xfrm rot="0">
            <a:off x="5828665" y="5939894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6x</a:t>
            </a:r>
          </a:p>
        </p:txBody>
      </p:sp>
      <p:sp>
        <p:nvSpPr>
          <p:cNvPr name="TextBox 119" id="119"/>
          <p:cNvSpPr txBox="true"/>
          <p:nvPr/>
        </p:nvSpPr>
        <p:spPr>
          <a:xfrm rot="0">
            <a:off x="6019653" y="5559332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</a:t>
            </a:r>
          </a:p>
        </p:txBody>
      </p:sp>
      <p:sp>
        <p:nvSpPr>
          <p:cNvPr name="TextBox 120" id="120"/>
          <p:cNvSpPr txBox="true"/>
          <p:nvPr/>
        </p:nvSpPr>
        <p:spPr>
          <a:xfrm rot="0">
            <a:off x="6270418" y="5729711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</a:t>
            </a:r>
          </a:p>
        </p:txBody>
      </p:sp>
      <p:sp>
        <p:nvSpPr>
          <p:cNvPr name="TextBox 121" id="121"/>
          <p:cNvSpPr txBox="true"/>
          <p:nvPr/>
        </p:nvSpPr>
        <p:spPr>
          <a:xfrm rot="0">
            <a:off x="6353208" y="599684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122" id="122"/>
          <p:cNvSpPr txBox="true"/>
          <p:nvPr/>
        </p:nvSpPr>
        <p:spPr>
          <a:xfrm rot="0">
            <a:off x="6227825" y="6236730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</a:t>
            </a:r>
          </a:p>
        </p:txBody>
      </p:sp>
      <p:sp>
        <p:nvSpPr>
          <p:cNvPr name="TextBox 123" id="123"/>
          <p:cNvSpPr txBox="true"/>
          <p:nvPr/>
        </p:nvSpPr>
        <p:spPr>
          <a:xfrm rot="0">
            <a:off x="6019653" y="638514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124" id="124"/>
          <p:cNvSpPr txBox="true"/>
          <p:nvPr/>
        </p:nvSpPr>
        <p:spPr>
          <a:xfrm rot="0">
            <a:off x="5768887" y="638514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125" id="125"/>
          <p:cNvSpPr txBox="true"/>
          <p:nvPr/>
        </p:nvSpPr>
        <p:spPr>
          <a:xfrm rot="0">
            <a:off x="5558734" y="6236730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</a:t>
            </a:r>
          </a:p>
        </p:txBody>
      </p:sp>
      <p:sp>
        <p:nvSpPr>
          <p:cNvPr name="TextBox 126" id="126"/>
          <p:cNvSpPr txBox="true"/>
          <p:nvPr/>
        </p:nvSpPr>
        <p:spPr>
          <a:xfrm rot="0">
            <a:off x="5465687" y="5996843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127" id="127"/>
          <p:cNvSpPr txBox="true"/>
          <p:nvPr/>
        </p:nvSpPr>
        <p:spPr>
          <a:xfrm rot="0">
            <a:off x="5536773" y="5729711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TextBox 128" id="128"/>
          <p:cNvSpPr txBox="true"/>
          <p:nvPr/>
        </p:nvSpPr>
        <p:spPr>
          <a:xfrm rot="0">
            <a:off x="5766243" y="5548351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129" id="129"/>
          <p:cNvSpPr txBox="true"/>
          <p:nvPr/>
        </p:nvSpPr>
        <p:spPr>
          <a:xfrm rot="0">
            <a:off x="6126950" y="5215951"/>
            <a:ext cx="2869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130" id="130"/>
          <p:cNvSpPr txBox="true"/>
          <p:nvPr/>
        </p:nvSpPr>
        <p:spPr>
          <a:xfrm rot="0">
            <a:off x="6521183" y="5512788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12</a:t>
            </a:r>
          </a:p>
        </p:txBody>
      </p:sp>
      <p:sp>
        <p:nvSpPr>
          <p:cNvPr name="TextBox 131" id="131"/>
          <p:cNvSpPr txBox="true"/>
          <p:nvPr/>
        </p:nvSpPr>
        <p:spPr>
          <a:xfrm rot="0">
            <a:off x="6646566" y="5996843"/>
            <a:ext cx="30301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18</a:t>
            </a:r>
          </a:p>
        </p:txBody>
      </p:sp>
      <p:sp>
        <p:nvSpPr>
          <p:cNvPr name="TextBox 132" id="132"/>
          <p:cNvSpPr txBox="true"/>
          <p:nvPr/>
        </p:nvSpPr>
        <p:spPr>
          <a:xfrm rot="0">
            <a:off x="6484404" y="6437162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24</a:t>
            </a:r>
          </a:p>
        </p:txBody>
      </p:sp>
      <p:sp>
        <p:nvSpPr>
          <p:cNvPr name="TextBox 133" id="133"/>
          <p:cNvSpPr txBox="true"/>
          <p:nvPr/>
        </p:nvSpPr>
        <p:spPr>
          <a:xfrm rot="0">
            <a:off x="6082344" y="6702534"/>
            <a:ext cx="376148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30</a:t>
            </a:r>
          </a:p>
        </p:txBody>
      </p:sp>
      <p:sp>
        <p:nvSpPr>
          <p:cNvPr name="TextBox 134" id="134"/>
          <p:cNvSpPr txBox="true"/>
          <p:nvPr/>
        </p:nvSpPr>
        <p:spPr>
          <a:xfrm rot="0">
            <a:off x="5641732" y="6702534"/>
            <a:ext cx="3355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36</a:t>
            </a:r>
          </a:p>
        </p:txBody>
      </p:sp>
      <p:sp>
        <p:nvSpPr>
          <p:cNvPr name="TextBox 135" id="135"/>
          <p:cNvSpPr txBox="true"/>
          <p:nvPr/>
        </p:nvSpPr>
        <p:spPr>
          <a:xfrm rot="0">
            <a:off x="5213412" y="6423625"/>
            <a:ext cx="36913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42</a:t>
            </a:r>
          </a:p>
        </p:txBody>
      </p:sp>
      <p:sp>
        <p:nvSpPr>
          <p:cNvPr name="TextBox 136" id="136"/>
          <p:cNvSpPr txBox="true"/>
          <p:nvPr/>
        </p:nvSpPr>
        <p:spPr>
          <a:xfrm rot="0">
            <a:off x="5120924" y="5978099"/>
            <a:ext cx="311050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48</a:t>
            </a:r>
          </a:p>
        </p:txBody>
      </p:sp>
      <p:sp>
        <p:nvSpPr>
          <p:cNvPr name="TextBox 137" id="137"/>
          <p:cNvSpPr txBox="true"/>
          <p:nvPr/>
        </p:nvSpPr>
        <p:spPr>
          <a:xfrm rot="0">
            <a:off x="5198293" y="5512788"/>
            <a:ext cx="344763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54</a:t>
            </a:r>
          </a:p>
        </p:txBody>
      </p:sp>
      <p:sp>
        <p:nvSpPr>
          <p:cNvPr name="TextBox 138" id="138"/>
          <p:cNvSpPr txBox="true"/>
          <p:nvPr/>
        </p:nvSpPr>
        <p:spPr>
          <a:xfrm rot="0">
            <a:off x="5593833" y="5215951"/>
            <a:ext cx="38741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60</a:t>
            </a:r>
          </a:p>
        </p:txBody>
      </p:sp>
      <p:sp>
        <p:nvSpPr>
          <p:cNvPr name="Freeform 139" id="139"/>
          <p:cNvSpPr/>
          <p:nvPr/>
        </p:nvSpPr>
        <p:spPr>
          <a:xfrm flipH="false" flipV="false" rot="0">
            <a:off x="549461" y="7316579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6" y="0"/>
                </a:lnTo>
                <a:lnTo>
                  <a:pt x="2125026" y="2125026"/>
                </a:lnTo>
                <a:lnTo>
                  <a:pt x="0" y="21250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40" id="140"/>
          <p:cNvSpPr txBox="true"/>
          <p:nvPr/>
        </p:nvSpPr>
        <p:spPr>
          <a:xfrm rot="0">
            <a:off x="1420986" y="8240199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7x</a:t>
            </a:r>
          </a:p>
        </p:txBody>
      </p:sp>
      <p:sp>
        <p:nvSpPr>
          <p:cNvPr name="TextBox 141" id="141"/>
          <p:cNvSpPr txBox="true"/>
          <p:nvPr/>
        </p:nvSpPr>
        <p:spPr>
          <a:xfrm rot="0">
            <a:off x="1611974" y="7859637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</a:t>
            </a:r>
          </a:p>
        </p:txBody>
      </p:sp>
      <p:sp>
        <p:nvSpPr>
          <p:cNvPr name="TextBox 142" id="142"/>
          <p:cNvSpPr txBox="true"/>
          <p:nvPr/>
        </p:nvSpPr>
        <p:spPr>
          <a:xfrm rot="0">
            <a:off x="1862739" y="803001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</a:t>
            </a:r>
          </a:p>
        </p:txBody>
      </p:sp>
      <p:sp>
        <p:nvSpPr>
          <p:cNvPr name="TextBox 143" id="143"/>
          <p:cNvSpPr txBox="true"/>
          <p:nvPr/>
        </p:nvSpPr>
        <p:spPr>
          <a:xfrm rot="0">
            <a:off x="1945529" y="829714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144" id="144"/>
          <p:cNvSpPr txBox="true"/>
          <p:nvPr/>
        </p:nvSpPr>
        <p:spPr>
          <a:xfrm rot="0">
            <a:off x="1820147" y="8537035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</a:t>
            </a:r>
          </a:p>
        </p:txBody>
      </p:sp>
      <p:sp>
        <p:nvSpPr>
          <p:cNvPr name="TextBox 145" id="145"/>
          <p:cNvSpPr txBox="true"/>
          <p:nvPr/>
        </p:nvSpPr>
        <p:spPr>
          <a:xfrm rot="0">
            <a:off x="1611974" y="8685454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146" id="146"/>
          <p:cNvSpPr txBox="true"/>
          <p:nvPr/>
        </p:nvSpPr>
        <p:spPr>
          <a:xfrm rot="0">
            <a:off x="1361209" y="8685454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147" id="147"/>
          <p:cNvSpPr txBox="true"/>
          <p:nvPr/>
        </p:nvSpPr>
        <p:spPr>
          <a:xfrm rot="0">
            <a:off x="1151056" y="8537035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</a:t>
            </a:r>
          </a:p>
        </p:txBody>
      </p:sp>
      <p:sp>
        <p:nvSpPr>
          <p:cNvPr name="TextBox 148" id="148"/>
          <p:cNvSpPr txBox="true"/>
          <p:nvPr/>
        </p:nvSpPr>
        <p:spPr>
          <a:xfrm rot="0">
            <a:off x="1058008" y="829714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149" id="149"/>
          <p:cNvSpPr txBox="true"/>
          <p:nvPr/>
        </p:nvSpPr>
        <p:spPr>
          <a:xfrm rot="0">
            <a:off x="1129094" y="803001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TextBox 150" id="150"/>
          <p:cNvSpPr txBox="true"/>
          <p:nvPr/>
        </p:nvSpPr>
        <p:spPr>
          <a:xfrm rot="0">
            <a:off x="1358564" y="784865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151" id="151"/>
          <p:cNvSpPr txBox="true"/>
          <p:nvPr/>
        </p:nvSpPr>
        <p:spPr>
          <a:xfrm rot="0">
            <a:off x="1719271" y="7516257"/>
            <a:ext cx="2869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</a:t>
            </a:r>
          </a:p>
        </p:txBody>
      </p:sp>
      <p:sp>
        <p:nvSpPr>
          <p:cNvPr name="TextBox 152" id="152"/>
          <p:cNvSpPr txBox="true"/>
          <p:nvPr/>
        </p:nvSpPr>
        <p:spPr>
          <a:xfrm rot="0">
            <a:off x="2113505" y="7813093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14</a:t>
            </a:r>
          </a:p>
        </p:txBody>
      </p:sp>
      <p:sp>
        <p:nvSpPr>
          <p:cNvPr name="TextBox 153" id="153"/>
          <p:cNvSpPr txBox="true"/>
          <p:nvPr/>
        </p:nvSpPr>
        <p:spPr>
          <a:xfrm rot="0">
            <a:off x="2238887" y="8297148"/>
            <a:ext cx="30301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21</a:t>
            </a:r>
          </a:p>
        </p:txBody>
      </p:sp>
      <p:sp>
        <p:nvSpPr>
          <p:cNvPr name="TextBox 154" id="154"/>
          <p:cNvSpPr txBox="true"/>
          <p:nvPr/>
        </p:nvSpPr>
        <p:spPr>
          <a:xfrm rot="0">
            <a:off x="2076726" y="8737467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28</a:t>
            </a:r>
          </a:p>
        </p:txBody>
      </p:sp>
      <p:sp>
        <p:nvSpPr>
          <p:cNvPr name="TextBox 155" id="155"/>
          <p:cNvSpPr txBox="true"/>
          <p:nvPr/>
        </p:nvSpPr>
        <p:spPr>
          <a:xfrm rot="0">
            <a:off x="1738175" y="9002839"/>
            <a:ext cx="249129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35</a:t>
            </a:r>
          </a:p>
        </p:txBody>
      </p:sp>
      <p:sp>
        <p:nvSpPr>
          <p:cNvPr name="TextBox 156" id="156"/>
          <p:cNvSpPr txBox="true"/>
          <p:nvPr/>
        </p:nvSpPr>
        <p:spPr>
          <a:xfrm rot="0">
            <a:off x="1234053" y="9002839"/>
            <a:ext cx="3355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42</a:t>
            </a:r>
          </a:p>
        </p:txBody>
      </p:sp>
      <p:sp>
        <p:nvSpPr>
          <p:cNvPr name="TextBox 157" id="157"/>
          <p:cNvSpPr txBox="true"/>
          <p:nvPr/>
        </p:nvSpPr>
        <p:spPr>
          <a:xfrm rot="0">
            <a:off x="805734" y="8723930"/>
            <a:ext cx="36913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49</a:t>
            </a:r>
          </a:p>
        </p:txBody>
      </p:sp>
      <p:sp>
        <p:nvSpPr>
          <p:cNvPr name="TextBox 158" id="158"/>
          <p:cNvSpPr txBox="true"/>
          <p:nvPr/>
        </p:nvSpPr>
        <p:spPr>
          <a:xfrm rot="0">
            <a:off x="713245" y="8278404"/>
            <a:ext cx="311050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56</a:t>
            </a:r>
          </a:p>
        </p:txBody>
      </p:sp>
      <p:sp>
        <p:nvSpPr>
          <p:cNvPr name="TextBox 159" id="159"/>
          <p:cNvSpPr txBox="true"/>
          <p:nvPr/>
        </p:nvSpPr>
        <p:spPr>
          <a:xfrm rot="0">
            <a:off x="790614" y="7813093"/>
            <a:ext cx="344763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63</a:t>
            </a:r>
          </a:p>
        </p:txBody>
      </p:sp>
      <p:sp>
        <p:nvSpPr>
          <p:cNvPr name="TextBox 160" id="160"/>
          <p:cNvSpPr txBox="true"/>
          <p:nvPr/>
        </p:nvSpPr>
        <p:spPr>
          <a:xfrm rot="0">
            <a:off x="1186154" y="7516257"/>
            <a:ext cx="38741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70</a:t>
            </a:r>
          </a:p>
        </p:txBody>
      </p:sp>
      <p:sp>
        <p:nvSpPr>
          <p:cNvPr name="Freeform 161" id="161"/>
          <p:cNvSpPr/>
          <p:nvPr/>
        </p:nvSpPr>
        <p:spPr>
          <a:xfrm flipH="false" flipV="false" rot="0">
            <a:off x="2743439" y="7307615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6" y="0"/>
                </a:lnTo>
                <a:lnTo>
                  <a:pt x="2125026" y="2125025"/>
                </a:lnTo>
                <a:lnTo>
                  <a:pt x="0" y="21250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2" id="162"/>
          <p:cNvSpPr txBox="true"/>
          <p:nvPr/>
        </p:nvSpPr>
        <p:spPr>
          <a:xfrm rot="0">
            <a:off x="3614964" y="8231234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8x</a:t>
            </a:r>
          </a:p>
        </p:txBody>
      </p:sp>
      <p:sp>
        <p:nvSpPr>
          <p:cNvPr name="TextBox 163" id="163"/>
          <p:cNvSpPr txBox="true"/>
          <p:nvPr/>
        </p:nvSpPr>
        <p:spPr>
          <a:xfrm rot="0">
            <a:off x="3805952" y="7850672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</a:t>
            </a:r>
          </a:p>
        </p:txBody>
      </p:sp>
      <p:sp>
        <p:nvSpPr>
          <p:cNvPr name="TextBox 164" id="164"/>
          <p:cNvSpPr txBox="true"/>
          <p:nvPr/>
        </p:nvSpPr>
        <p:spPr>
          <a:xfrm rot="0">
            <a:off x="4056717" y="8021052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</a:t>
            </a:r>
          </a:p>
        </p:txBody>
      </p:sp>
      <p:sp>
        <p:nvSpPr>
          <p:cNvPr name="TextBox 165" id="165"/>
          <p:cNvSpPr txBox="true"/>
          <p:nvPr/>
        </p:nvSpPr>
        <p:spPr>
          <a:xfrm rot="0">
            <a:off x="4139507" y="8288184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166" id="166"/>
          <p:cNvSpPr txBox="true"/>
          <p:nvPr/>
        </p:nvSpPr>
        <p:spPr>
          <a:xfrm rot="0">
            <a:off x="4014125" y="8528071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</a:t>
            </a:r>
          </a:p>
        </p:txBody>
      </p:sp>
      <p:sp>
        <p:nvSpPr>
          <p:cNvPr name="TextBox 167" id="167"/>
          <p:cNvSpPr txBox="true"/>
          <p:nvPr/>
        </p:nvSpPr>
        <p:spPr>
          <a:xfrm rot="0">
            <a:off x="3805952" y="8676489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168" id="168"/>
          <p:cNvSpPr txBox="true"/>
          <p:nvPr/>
        </p:nvSpPr>
        <p:spPr>
          <a:xfrm rot="0">
            <a:off x="3555187" y="8676489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169" id="169"/>
          <p:cNvSpPr txBox="true"/>
          <p:nvPr/>
        </p:nvSpPr>
        <p:spPr>
          <a:xfrm rot="0">
            <a:off x="3345034" y="8528071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</a:t>
            </a:r>
          </a:p>
        </p:txBody>
      </p:sp>
      <p:sp>
        <p:nvSpPr>
          <p:cNvPr name="TextBox 170" id="170"/>
          <p:cNvSpPr txBox="true"/>
          <p:nvPr/>
        </p:nvSpPr>
        <p:spPr>
          <a:xfrm rot="0">
            <a:off x="3251986" y="8288184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171" id="171"/>
          <p:cNvSpPr txBox="true"/>
          <p:nvPr/>
        </p:nvSpPr>
        <p:spPr>
          <a:xfrm rot="0">
            <a:off x="3323072" y="8021052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TextBox 172" id="172"/>
          <p:cNvSpPr txBox="true"/>
          <p:nvPr/>
        </p:nvSpPr>
        <p:spPr>
          <a:xfrm rot="0">
            <a:off x="3552542" y="7839692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173" id="173"/>
          <p:cNvSpPr txBox="true"/>
          <p:nvPr/>
        </p:nvSpPr>
        <p:spPr>
          <a:xfrm rot="0">
            <a:off x="3913249" y="7507292"/>
            <a:ext cx="2869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174" id="174"/>
          <p:cNvSpPr txBox="true"/>
          <p:nvPr/>
        </p:nvSpPr>
        <p:spPr>
          <a:xfrm rot="0">
            <a:off x="4307483" y="7804129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16</a:t>
            </a:r>
          </a:p>
        </p:txBody>
      </p:sp>
      <p:sp>
        <p:nvSpPr>
          <p:cNvPr name="TextBox 175" id="175"/>
          <p:cNvSpPr txBox="true"/>
          <p:nvPr/>
        </p:nvSpPr>
        <p:spPr>
          <a:xfrm rot="0">
            <a:off x="4432865" y="8288184"/>
            <a:ext cx="30301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24</a:t>
            </a:r>
          </a:p>
        </p:txBody>
      </p:sp>
      <p:sp>
        <p:nvSpPr>
          <p:cNvPr name="TextBox 176" id="176"/>
          <p:cNvSpPr txBox="true"/>
          <p:nvPr/>
        </p:nvSpPr>
        <p:spPr>
          <a:xfrm rot="0">
            <a:off x="4222811" y="8723930"/>
            <a:ext cx="420110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32</a:t>
            </a:r>
          </a:p>
        </p:txBody>
      </p:sp>
      <p:sp>
        <p:nvSpPr>
          <p:cNvPr name="TextBox 177" id="177"/>
          <p:cNvSpPr txBox="true"/>
          <p:nvPr/>
        </p:nvSpPr>
        <p:spPr>
          <a:xfrm rot="0">
            <a:off x="3868643" y="8993875"/>
            <a:ext cx="376148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40</a:t>
            </a:r>
          </a:p>
        </p:txBody>
      </p:sp>
      <p:sp>
        <p:nvSpPr>
          <p:cNvPr name="TextBox 178" id="178"/>
          <p:cNvSpPr txBox="true"/>
          <p:nvPr/>
        </p:nvSpPr>
        <p:spPr>
          <a:xfrm rot="0">
            <a:off x="3406839" y="9002839"/>
            <a:ext cx="377921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48</a:t>
            </a:r>
          </a:p>
        </p:txBody>
      </p:sp>
      <p:sp>
        <p:nvSpPr>
          <p:cNvPr name="TextBox 179" id="179"/>
          <p:cNvSpPr txBox="true"/>
          <p:nvPr/>
        </p:nvSpPr>
        <p:spPr>
          <a:xfrm rot="0">
            <a:off x="2999712" y="8714966"/>
            <a:ext cx="36913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56</a:t>
            </a:r>
          </a:p>
        </p:txBody>
      </p:sp>
      <p:sp>
        <p:nvSpPr>
          <p:cNvPr name="TextBox 180" id="180"/>
          <p:cNvSpPr txBox="true"/>
          <p:nvPr/>
        </p:nvSpPr>
        <p:spPr>
          <a:xfrm rot="0">
            <a:off x="2867944" y="8269440"/>
            <a:ext cx="350329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64</a:t>
            </a:r>
          </a:p>
        </p:txBody>
      </p:sp>
      <p:sp>
        <p:nvSpPr>
          <p:cNvPr name="TextBox 181" id="181"/>
          <p:cNvSpPr txBox="true"/>
          <p:nvPr/>
        </p:nvSpPr>
        <p:spPr>
          <a:xfrm rot="0">
            <a:off x="2984592" y="7804129"/>
            <a:ext cx="344763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72</a:t>
            </a:r>
          </a:p>
        </p:txBody>
      </p:sp>
      <p:sp>
        <p:nvSpPr>
          <p:cNvPr name="TextBox 182" id="182"/>
          <p:cNvSpPr txBox="true"/>
          <p:nvPr/>
        </p:nvSpPr>
        <p:spPr>
          <a:xfrm rot="0">
            <a:off x="3380132" y="7507292"/>
            <a:ext cx="38741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80</a:t>
            </a:r>
          </a:p>
        </p:txBody>
      </p:sp>
      <p:sp>
        <p:nvSpPr>
          <p:cNvPr name="Freeform 183" id="183"/>
          <p:cNvSpPr/>
          <p:nvPr/>
        </p:nvSpPr>
        <p:spPr>
          <a:xfrm flipH="false" flipV="false" rot="0">
            <a:off x="4957140" y="7316579"/>
            <a:ext cx="2125025" cy="2125025"/>
          </a:xfrm>
          <a:custGeom>
            <a:avLst/>
            <a:gdLst/>
            <a:ahLst/>
            <a:cxnLst/>
            <a:rect r="r" b="b" t="t" l="l"/>
            <a:pathLst>
              <a:path h="2125025" w="2125025">
                <a:moveTo>
                  <a:pt x="0" y="0"/>
                </a:moveTo>
                <a:lnTo>
                  <a:pt x="2125025" y="0"/>
                </a:lnTo>
                <a:lnTo>
                  <a:pt x="2125025" y="2125026"/>
                </a:lnTo>
                <a:lnTo>
                  <a:pt x="0" y="21250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84" id="184"/>
          <p:cNvSpPr txBox="true"/>
          <p:nvPr/>
        </p:nvSpPr>
        <p:spPr>
          <a:xfrm rot="0">
            <a:off x="5828665" y="8240199"/>
            <a:ext cx="38197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9x</a:t>
            </a:r>
          </a:p>
        </p:txBody>
      </p:sp>
      <p:sp>
        <p:nvSpPr>
          <p:cNvPr name="TextBox 185" id="185"/>
          <p:cNvSpPr txBox="true"/>
          <p:nvPr/>
        </p:nvSpPr>
        <p:spPr>
          <a:xfrm rot="0">
            <a:off x="6019653" y="7859637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</a:t>
            </a:r>
          </a:p>
        </p:txBody>
      </p:sp>
      <p:sp>
        <p:nvSpPr>
          <p:cNvPr name="TextBox 186" id="186"/>
          <p:cNvSpPr txBox="true"/>
          <p:nvPr/>
        </p:nvSpPr>
        <p:spPr>
          <a:xfrm rot="0">
            <a:off x="6270418" y="803001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</a:t>
            </a:r>
          </a:p>
        </p:txBody>
      </p:sp>
      <p:sp>
        <p:nvSpPr>
          <p:cNvPr name="TextBox 187" id="187"/>
          <p:cNvSpPr txBox="true"/>
          <p:nvPr/>
        </p:nvSpPr>
        <p:spPr>
          <a:xfrm rot="0">
            <a:off x="6353208" y="829714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</a:t>
            </a:r>
          </a:p>
        </p:txBody>
      </p:sp>
      <p:sp>
        <p:nvSpPr>
          <p:cNvPr name="TextBox 188" id="188"/>
          <p:cNvSpPr txBox="true"/>
          <p:nvPr/>
        </p:nvSpPr>
        <p:spPr>
          <a:xfrm rot="0">
            <a:off x="6227825" y="8537035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</a:t>
            </a:r>
          </a:p>
        </p:txBody>
      </p:sp>
      <p:sp>
        <p:nvSpPr>
          <p:cNvPr name="TextBox 189" id="189"/>
          <p:cNvSpPr txBox="true"/>
          <p:nvPr/>
        </p:nvSpPr>
        <p:spPr>
          <a:xfrm rot="0">
            <a:off x="6019653" y="8685454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</a:t>
            </a:r>
          </a:p>
        </p:txBody>
      </p:sp>
      <p:sp>
        <p:nvSpPr>
          <p:cNvPr name="TextBox 190" id="190"/>
          <p:cNvSpPr txBox="true"/>
          <p:nvPr/>
        </p:nvSpPr>
        <p:spPr>
          <a:xfrm rot="0">
            <a:off x="5768887" y="8685454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</a:t>
            </a:r>
          </a:p>
        </p:txBody>
      </p:sp>
      <p:sp>
        <p:nvSpPr>
          <p:cNvPr name="TextBox 191" id="191"/>
          <p:cNvSpPr txBox="true"/>
          <p:nvPr/>
        </p:nvSpPr>
        <p:spPr>
          <a:xfrm rot="0">
            <a:off x="5558734" y="8537035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</a:t>
            </a:r>
          </a:p>
        </p:txBody>
      </p:sp>
      <p:sp>
        <p:nvSpPr>
          <p:cNvPr name="TextBox 192" id="192"/>
          <p:cNvSpPr txBox="true"/>
          <p:nvPr/>
        </p:nvSpPr>
        <p:spPr>
          <a:xfrm rot="0">
            <a:off x="5465687" y="8297148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</a:t>
            </a:r>
          </a:p>
        </p:txBody>
      </p:sp>
      <p:sp>
        <p:nvSpPr>
          <p:cNvPr name="TextBox 193" id="193"/>
          <p:cNvSpPr txBox="true"/>
          <p:nvPr/>
        </p:nvSpPr>
        <p:spPr>
          <a:xfrm rot="0">
            <a:off x="5536773" y="803001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TextBox 194" id="194"/>
          <p:cNvSpPr txBox="true"/>
          <p:nvPr/>
        </p:nvSpPr>
        <p:spPr>
          <a:xfrm rot="0">
            <a:off x="5766243" y="7848656"/>
            <a:ext cx="25076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10</a:t>
            </a:r>
          </a:p>
        </p:txBody>
      </p:sp>
      <p:sp>
        <p:nvSpPr>
          <p:cNvPr name="TextBox 195" id="195"/>
          <p:cNvSpPr txBox="true"/>
          <p:nvPr/>
        </p:nvSpPr>
        <p:spPr>
          <a:xfrm rot="0">
            <a:off x="6126950" y="7516257"/>
            <a:ext cx="2869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</a:t>
            </a:r>
          </a:p>
        </p:txBody>
      </p:sp>
      <p:sp>
        <p:nvSpPr>
          <p:cNvPr name="TextBox 196" id="196"/>
          <p:cNvSpPr txBox="true"/>
          <p:nvPr/>
        </p:nvSpPr>
        <p:spPr>
          <a:xfrm rot="0">
            <a:off x="6521183" y="7813093"/>
            <a:ext cx="287544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18</a:t>
            </a:r>
          </a:p>
        </p:txBody>
      </p:sp>
      <p:sp>
        <p:nvSpPr>
          <p:cNvPr name="TextBox 197" id="197"/>
          <p:cNvSpPr txBox="true"/>
          <p:nvPr/>
        </p:nvSpPr>
        <p:spPr>
          <a:xfrm rot="0">
            <a:off x="6646566" y="8297148"/>
            <a:ext cx="30301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27</a:t>
            </a:r>
          </a:p>
        </p:txBody>
      </p:sp>
      <p:sp>
        <p:nvSpPr>
          <p:cNvPr name="TextBox 198" id="198"/>
          <p:cNvSpPr txBox="true"/>
          <p:nvPr/>
        </p:nvSpPr>
        <p:spPr>
          <a:xfrm rot="0">
            <a:off x="6430567" y="8737467"/>
            <a:ext cx="431997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36</a:t>
            </a:r>
          </a:p>
        </p:txBody>
      </p:sp>
      <p:sp>
        <p:nvSpPr>
          <p:cNvPr name="TextBox 199" id="199"/>
          <p:cNvSpPr txBox="true"/>
          <p:nvPr/>
        </p:nvSpPr>
        <p:spPr>
          <a:xfrm rot="0">
            <a:off x="6082344" y="9002839"/>
            <a:ext cx="376148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45</a:t>
            </a:r>
          </a:p>
        </p:txBody>
      </p:sp>
      <p:sp>
        <p:nvSpPr>
          <p:cNvPr name="TextBox 200" id="200"/>
          <p:cNvSpPr txBox="true"/>
          <p:nvPr/>
        </p:nvSpPr>
        <p:spPr>
          <a:xfrm rot="0">
            <a:off x="5641732" y="9002839"/>
            <a:ext cx="335536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54</a:t>
            </a:r>
          </a:p>
        </p:txBody>
      </p:sp>
      <p:sp>
        <p:nvSpPr>
          <p:cNvPr name="TextBox 201" id="201"/>
          <p:cNvSpPr txBox="true"/>
          <p:nvPr/>
        </p:nvSpPr>
        <p:spPr>
          <a:xfrm rot="0">
            <a:off x="5213412" y="8723930"/>
            <a:ext cx="369135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63</a:t>
            </a:r>
          </a:p>
        </p:txBody>
      </p:sp>
      <p:sp>
        <p:nvSpPr>
          <p:cNvPr name="TextBox 202" id="202"/>
          <p:cNvSpPr txBox="true"/>
          <p:nvPr/>
        </p:nvSpPr>
        <p:spPr>
          <a:xfrm rot="0">
            <a:off x="5120924" y="8278404"/>
            <a:ext cx="311050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72</a:t>
            </a:r>
          </a:p>
        </p:txBody>
      </p:sp>
      <p:sp>
        <p:nvSpPr>
          <p:cNvPr name="TextBox 203" id="203"/>
          <p:cNvSpPr txBox="true"/>
          <p:nvPr/>
        </p:nvSpPr>
        <p:spPr>
          <a:xfrm rot="0">
            <a:off x="5198293" y="7813093"/>
            <a:ext cx="344763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81</a:t>
            </a:r>
          </a:p>
        </p:txBody>
      </p:sp>
      <p:sp>
        <p:nvSpPr>
          <p:cNvPr name="TextBox 204" id="204"/>
          <p:cNvSpPr txBox="true"/>
          <p:nvPr/>
        </p:nvSpPr>
        <p:spPr>
          <a:xfrm rot="0">
            <a:off x="5593833" y="7516257"/>
            <a:ext cx="387412" cy="269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13"/>
              </a:lnSpc>
              <a:spcBef>
                <a:spcPct val="0"/>
              </a:spcBef>
            </a:pPr>
            <a:r>
              <a:rPr lang="en-US" sz="1830">
                <a:solidFill>
                  <a:srgbClr val="000000"/>
                </a:solidFill>
                <a:latin typeface="Dekko"/>
                <a:ea typeface="Dekko"/>
                <a:cs typeface="Dekko"/>
                <a:sym typeface="Dekko"/>
              </a:rPr>
              <a:t>90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DAGZ2CDu0oc</dc:identifier>
  <dcterms:modified xsi:type="dcterms:W3CDTF">2011-08-01T06:04:30Z</dcterms:modified>
  <cp:revision>1</cp:revision>
  <dc:title>Multiplication Worksheet  Set</dc:title>
</cp:coreProperties>
</file>