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grandir Narrow" charset="1" panose="00000506000000000000"/>
      <p:regular r:id="rId7"/>
    </p:embeddedFont>
    <p:embeddedFont>
      <p:font typeface="Agrandir Narrow Bold" charset="1" panose="00000806000000000000"/>
      <p:regular r:id="rId8"/>
    </p:embeddedFont>
    <p:embeddedFont>
      <p:font typeface="Agrandir Black" charset="1" panose="00000A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367DA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83581" y="763571"/>
            <a:ext cx="6992837" cy="9164858"/>
            <a:chOff x="0" y="0"/>
            <a:chExt cx="2506075" cy="32844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06075" cy="3284478"/>
            </a:xfrm>
            <a:custGeom>
              <a:avLst/>
              <a:gdLst/>
              <a:ahLst/>
              <a:cxnLst/>
              <a:rect r="r" b="b" t="t" l="l"/>
              <a:pathLst>
                <a:path h="3284478" w="2506075">
                  <a:moveTo>
                    <a:pt x="0" y="0"/>
                  </a:moveTo>
                  <a:lnTo>
                    <a:pt x="2506075" y="0"/>
                  </a:lnTo>
                  <a:lnTo>
                    <a:pt x="2506075" y="3284478"/>
                  </a:lnTo>
                  <a:lnTo>
                    <a:pt x="0" y="3284478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506075" cy="3313053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90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56000" y="1189624"/>
            <a:ext cx="720910" cy="3052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8"/>
              </a:lnSpc>
            </a:pPr>
            <a:r>
              <a:rPr lang="en-US" sz="1556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Name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4487368" y="1189624"/>
            <a:ext cx="720910" cy="3052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78"/>
              </a:lnSpc>
            </a:pPr>
            <a:r>
              <a:rPr lang="en-US" sz="1556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Date</a:t>
            </a:r>
          </a:p>
        </p:txBody>
      </p:sp>
      <p:sp>
        <p:nvSpPr>
          <p:cNvPr name="AutoShape 7" id="7"/>
          <p:cNvSpPr/>
          <p:nvPr/>
        </p:nvSpPr>
        <p:spPr>
          <a:xfrm rot="20624">
            <a:off x="1316287" y="1446549"/>
            <a:ext cx="2316430" cy="0"/>
          </a:xfrm>
          <a:prstGeom prst="line">
            <a:avLst/>
          </a:prstGeom>
          <a:ln cap="flat" w="9525">
            <a:solidFill>
              <a:srgbClr val="415CA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4951051" y="1434968"/>
            <a:ext cx="1790875" cy="0"/>
          </a:xfrm>
          <a:prstGeom prst="line">
            <a:avLst/>
          </a:prstGeom>
          <a:ln cap="flat" w="9525">
            <a:solidFill>
              <a:srgbClr val="415CA2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756000" y="2225772"/>
            <a:ext cx="6048000" cy="444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b="true" sz="1167">
                <a:solidFill>
                  <a:srgbClr val="415CA2"/>
                </a:solidFill>
                <a:latin typeface="Agrandir Narrow Bold"/>
                <a:ea typeface="Agrandir Narrow Bold"/>
                <a:cs typeface="Agrandir Narrow Bold"/>
                <a:sym typeface="Agrandir Narrow Bold"/>
              </a:rPr>
              <a:t>Төмендегі мәселелерді шешіңіз. Берілген кеңістікте өз жұмысыңызды міндетті түрде көрсетіңіз.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24252" y="1662260"/>
            <a:ext cx="6311496" cy="6206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18"/>
              </a:lnSpc>
            </a:pPr>
            <a:r>
              <a:rPr lang="en-US" sz="3084">
                <a:solidFill>
                  <a:srgbClr val="03A1A6"/>
                </a:solidFill>
                <a:latin typeface="Agrandir Black"/>
                <a:ea typeface="Agrandir Black"/>
                <a:cs typeface="Agrandir Black"/>
                <a:sym typeface="Agrandir Black"/>
              </a:rPr>
              <a:t>ОНДЫҚ БӨЛШЕКТЕРДІ КӨБЕЙТУ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890733" y="2882928"/>
            <a:ext cx="2695355" cy="110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02"/>
              </a:lnSpc>
            </a:pPr>
            <a:r>
              <a:rPr lang="en-US" sz="1361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Джейк ұзындығы 7,2 метр, ені 5,5 метр болатын тікбұрышты бақ жасап жатыр. Оның бақшасының шаршы метрдегі жалпы ауданы қанша?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162521" y="5233748"/>
            <a:ext cx="2503740" cy="110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02"/>
              </a:lnSpc>
            </a:pPr>
            <a:r>
              <a:rPr lang="en-US" sz="1361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Томми шошқа банкінде ақша жинап жатыр. Егер ол апта сайын 4,75 доллар қосса, 6 аптадан кейін ол қанша үнемдейді?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124917" y="2882928"/>
            <a:ext cx="2568203" cy="110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02"/>
              </a:lnSpc>
            </a:pPr>
            <a:r>
              <a:rPr lang="en-US" sz="1361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Жарыста Лукас секундына 6,8 метр жылдамдықпен 9,5 секунд жүгірді. Ол жарыс кезінде қанша қашықтыққа жүгірді?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912850" y="5243443"/>
            <a:ext cx="2561496" cy="13175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02"/>
              </a:lnSpc>
            </a:pPr>
            <a:r>
              <a:rPr lang="en-US" sz="1361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Лизаның ұзындығы 3,2 метр, ені 2,6 метр болатын төртбұрышты кілемі бар. Оның кілемінің шаршы метрдегі жалпы ауданы қанша?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27274" y="7720872"/>
            <a:ext cx="2547072" cy="110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02"/>
              </a:lnSpc>
            </a:pPr>
            <a:r>
              <a:rPr lang="en-US" sz="1361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Софиге сыныптастарына білезік жасау үшін жіп керек. Әрбір жол .Ұзындығы 2 метр. Ол 28 білезік жасап жатыр. Оған қанша жіп керек?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162521" y="7720872"/>
            <a:ext cx="2556101" cy="11044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02"/>
              </a:lnSpc>
            </a:pPr>
            <a:r>
              <a:rPr lang="en-US" sz="1361">
                <a:solidFill>
                  <a:srgbClr val="415CA2"/>
                </a:solidFill>
                <a:latin typeface="Agrandir Narrow"/>
                <a:ea typeface="Agrandir Narrow"/>
                <a:cs typeface="Agrandir Narrow"/>
                <a:sym typeface="Agrandir Narrow"/>
              </a:rPr>
              <a:t>Софиге сыныптастарына білезік жасау үшін жіп керек. Әрбір жол .Ұзындығы 2 метр. Ол 28 білезік жасап жатыр. Оған қанша жіп керек?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DAGZdufGAJw</dc:identifier>
  <dcterms:modified xsi:type="dcterms:W3CDTF">2011-08-01T06:04:30Z</dcterms:modified>
  <cp:revision>1</cp:revision>
  <dc:title>Multiplying Decimals Printable Worksheet in a Blue Simple Style</dc:title>
</cp:coreProperties>
</file>