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Apricots" charset="1" panose="00000000000000000000"/>
      <p:regular r:id="rId7"/>
    </p:embeddedFont>
    <p:embeddedFont>
      <p:font typeface="Open Sans" charset="1" panose="020B0606030504020204"/>
      <p:regular r:id="rId8"/>
    </p:embeddedFont>
    <p:embeddedFont>
      <p:font typeface="Decalotype Bold" charset="1" panose="00000800000000000000"/>
      <p:regular r:id="rId9"/>
    </p:embeddedFont>
    <p:embeddedFont>
      <p:font typeface="Open Sans Bold" charset="1" panose="020B0806030504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3325" cy="10696575"/>
          </a:xfrm>
          <a:custGeom>
            <a:avLst/>
            <a:gdLst/>
            <a:ahLst/>
            <a:cxnLst/>
            <a:rect r="r" b="b" t="t" l="l"/>
            <a:pathLst>
              <a:path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471" t="-1068" r="-78559" b="-102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58332" y="805967"/>
            <a:ext cx="6891288" cy="9129068"/>
            <a:chOff x="0" y="0"/>
            <a:chExt cx="3171998" cy="420202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71998" cy="4202028"/>
            </a:xfrm>
            <a:custGeom>
              <a:avLst/>
              <a:gdLst/>
              <a:ahLst/>
              <a:cxnLst/>
              <a:rect r="r" b="b" t="t" l="l"/>
              <a:pathLst>
                <a:path h="4202028" w="3171998">
                  <a:moveTo>
                    <a:pt x="0" y="0"/>
                  </a:moveTo>
                  <a:lnTo>
                    <a:pt x="3171998" y="0"/>
                  </a:lnTo>
                  <a:lnTo>
                    <a:pt x="3171998" y="4202028"/>
                  </a:lnTo>
                  <a:lnTo>
                    <a:pt x="0" y="420202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5768941" y="2884967"/>
            <a:ext cx="437687" cy="378798"/>
          </a:xfrm>
          <a:custGeom>
            <a:avLst/>
            <a:gdLst/>
            <a:ahLst/>
            <a:cxnLst/>
            <a:rect r="r" b="b" t="t" l="l"/>
            <a:pathLst>
              <a:path h="378798" w="437687">
                <a:moveTo>
                  <a:pt x="0" y="0"/>
                </a:moveTo>
                <a:lnTo>
                  <a:pt x="437687" y="0"/>
                </a:lnTo>
                <a:lnTo>
                  <a:pt x="437687" y="378798"/>
                </a:lnTo>
                <a:lnTo>
                  <a:pt x="0" y="378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rot="0">
            <a:off x="756000" y="3398399"/>
            <a:ext cx="6048000" cy="0"/>
          </a:xfrm>
          <a:prstGeom prst="line">
            <a:avLst/>
          </a:prstGeom>
          <a:ln cap="rnd" w="47625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756000" y="4092023"/>
            <a:ext cx="6048000" cy="0"/>
          </a:xfrm>
          <a:prstGeom prst="line">
            <a:avLst/>
          </a:prstGeom>
          <a:ln cap="rnd" w="47625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756000" y="2704775"/>
            <a:ext cx="6048000" cy="0"/>
          </a:xfrm>
          <a:prstGeom prst="line">
            <a:avLst/>
          </a:prstGeom>
          <a:ln cap="rnd" w="47625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756000" y="4785647"/>
            <a:ext cx="6048000" cy="0"/>
          </a:xfrm>
          <a:prstGeom prst="line">
            <a:avLst/>
          </a:prstGeom>
          <a:ln cap="rnd" w="47625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756000" y="5479270"/>
            <a:ext cx="6048000" cy="0"/>
          </a:xfrm>
          <a:prstGeom prst="line">
            <a:avLst/>
          </a:prstGeom>
          <a:ln cap="rnd" w="47625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756000" y="6172894"/>
            <a:ext cx="6048000" cy="0"/>
          </a:xfrm>
          <a:prstGeom prst="line">
            <a:avLst/>
          </a:prstGeom>
          <a:ln cap="rnd" w="47625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0">
            <a:off x="756000" y="6866518"/>
            <a:ext cx="6048000" cy="0"/>
          </a:xfrm>
          <a:prstGeom prst="line">
            <a:avLst/>
          </a:prstGeom>
          <a:ln cap="rnd" w="47625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756000" y="7560142"/>
            <a:ext cx="6048000" cy="0"/>
          </a:xfrm>
          <a:prstGeom prst="line">
            <a:avLst/>
          </a:prstGeom>
          <a:ln cap="rnd" w="47625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0">
            <a:off x="756000" y="8253765"/>
            <a:ext cx="6048000" cy="0"/>
          </a:xfrm>
          <a:prstGeom prst="line">
            <a:avLst/>
          </a:prstGeom>
          <a:ln cap="rnd" w="47625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0">
            <a:off x="756000" y="8947389"/>
            <a:ext cx="6048000" cy="0"/>
          </a:xfrm>
          <a:prstGeom prst="line">
            <a:avLst/>
          </a:prstGeom>
          <a:ln cap="rnd" w="47625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0">
            <a:off x="756000" y="9641013"/>
            <a:ext cx="6048000" cy="0"/>
          </a:xfrm>
          <a:prstGeom prst="line">
            <a:avLst/>
          </a:prstGeom>
          <a:ln cap="rnd" w="47625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5400000">
            <a:off x="-891630" y="5983615"/>
            <a:ext cx="7322947" cy="0"/>
          </a:xfrm>
          <a:prstGeom prst="line">
            <a:avLst/>
          </a:prstGeom>
          <a:ln cap="rnd" w="47625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5400000">
            <a:off x="1348468" y="5979539"/>
            <a:ext cx="7322947" cy="0"/>
          </a:xfrm>
          <a:prstGeom prst="line">
            <a:avLst/>
          </a:prstGeom>
          <a:ln cap="rnd" w="47625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9" id="19"/>
          <p:cNvSpPr txBox="true"/>
          <p:nvPr/>
        </p:nvSpPr>
        <p:spPr>
          <a:xfrm rot="0">
            <a:off x="756000" y="826090"/>
            <a:ext cx="6048000" cy="564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282">
                <a:solidFill>
                  <a:srgbClr val="5E17EB"/>
                </a:solidFill>
                <a:latin typeface="Apricots"/>
                <a:ea typeface="Apricots"/>
                <a:cs typeface="Apricots"/>
                <a:sym typeface="Apricots"/>
              </a:rPr>
              <a:t>Көпбұрыштардың атаулары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56000" y="1567741"/>
            <a:ext cx="6048000" cy="389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2"/>
              </a:lnSpc>
            </a:pPr>
            <a:r>
              <a:rPr lang="en-US" sz="115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Қабырғалардың санын ескере отырып, әр көпбұрыштың атын жазыңыз және </a:t>
            </a:r>
          </a:p>
          <a:p>
            <a:pPr algn="ctr">
              <a:lnSpc>
                <a:spcPts val="1622"/>
              </a:lnSpc>
            </a:pPr>
            <a:r>
              <a:rPr lang="en-US" sz="115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диаграмма сызыңыз. Біріншісі сіз үшін жасалды.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56000" y="2297678"/>
            <a:ext cx="1861995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008037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Бұрыш саны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940218" y="2106437"/>
            <a:ext cx="1839733" cy="532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3"/>
              </a:lnSpc>
            </a:pPr>
            <a:r>
              <a:rPr lang="en-US" b="true" sz="1545">
                <a:solidFill>
                  <a:srgbClr val="5E17EB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Көпбұрыштың Атауы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348169" y="2307203"/>
            <a:ext cx="1279231" cy="265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3"/>
              </a:lnSpc>
            </a:pPr>
            <a:r>
              <a:rPr lang="en-US" b="true" sz="1545">
                <a:solidFill>
                  <a:srgbClr val="8C52FF"/>
                </a:solidFill>
                <a:latin typeface="Decalotype Bold"/>
                <a:ea typeface="Decalotype Bold"/>
                <a:cs typeface="Decalotype Bold"/>
                <a:sym typeface="Decalotype Bold"/>
              </a:rPr>
              <a:t>Диаграмма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69004" y="2919670"/>
            <a:ext cx="508768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69004" y="3610559"/>
            <a:ext cx="508768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69043" y="4286932"/>
            <a:ext cx="508690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1052" y="5001904"/>
            <a:ext cx="604673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69043" y="5662681"/>
            <a:ext cx="508690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69043" y="6388630"/>
            <a:ext cx="508690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69004" y="7065003"/>
            <a:ext cx="508768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85768" y="7755891"/>
            <a:ext cx="675239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85768" y="8446780"/>
            <a:ext cx="675239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33759" y="9137669"/>
            <a:ext cx="579257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272065" y="2919670"/>
            <a:ext cx="1176039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үшбұрыш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DAGZdfdb6-k</dc:identifier>
  <dcterms:modified xsi:type="dcterms:W3CDTF">2011-08-01T06:04:30Z</dcterms:modified>
  <cp:revision>1</cp:revision>
  <dc:title>Names of Polygons Geometry Worksheet</dc:title>
</cp:coreProperties>
</file>