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Bobby Jones Soft" charset="1" panose="00000000000000000000"/>
      <p:regular r:id="rId8"/>
    </p:embeddedFont>
    <p:embeddedFont>
      <p:font typeface="KG Primary Penmanship" charset="1" panose="020005060000000200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9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7886" y="219594"/>
            <a:ext cx="7004228" cy="10252811"/>
            <a:chOff x="0" y="0"/>
            <a:chExt cx="3247121" cy="475314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47121" cy="4753146"/>
            </a:xfrm>
            <a:custGeom>
              <a:avLst/>
              <a:gdLst/>
              <a:ahLst/>
              <a:cxnLst/>
              <a:rect r="r" b="b" t="t" l="l"/>
              <a:pathLst>
                <a:path h="4753146" w="3247121">
                  <a:moveTo>
                    <a:pt x="3122661" y="4753146"/>
                  </a:moveTo>
                  <a:lnTo>
                    <a:pt x="124460" y="4753146"/>
                  </a:lnTo>
                  <a:cubicBezTo>
                    <a:pt x="55880" y="4753146"/>
                    <a:pt x="0" y="4697266"/>
                    <a:pt x="0" y="4628686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122661" y="0"/>
                  </a:lnTo>
                  <a:cubicBezTo>
                    <a:pt x="3191241" y="0"/>
                    <a:pt x="3247121" y="55880"/>
                    <a:pt x="3247121" y="124460"/>
                  </a:cubicBezTo>
                  <a:lnTo>
                    <a:pt x="3247121" y="4628686"/>
                  </a:lnTo>
                  <a:cubicBezTo>
                    <a:pt x="3247121" y="4697266"/>
                    <a:pt x="3191241" y="4753146"/>
                    <a:pt x="3122661" y="475314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84000" y="2335921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84000" y="4452325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684000" y="6568729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84000" y="8685133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099435" y="265486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3780000" y="2335921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780000" y="4452325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-60000">
            <a:off x="3780000" y="6568729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3780000" y="8685133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319097" y="300893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961367" y="527400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375571" y="541707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289376" y="506115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651706" y="498784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4069928" y="315540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4484131" y="329848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4397937" y="2942558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4760267" y="286925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4121802" y="272277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4069928" y="527400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4484131" y="541707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4397937" y="506115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4033111" y="732063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397120" y="75442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4397120" y="7184776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762763" y="722208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171179" y="693592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4535188" y="682885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463444" y="75442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025876" y="691168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013241" y="954184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375571" y="968492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651706" y="939877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565512" y="901777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237503" y="8874696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961367" y="911262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1289376" y="930392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true" flipV="false" rot="0">
            <a:off x="4207996" y="957784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5" y="0"/>
                </a:moveTo>
                <a:lnTo>
                  <a:pt x="0" y="0"/>
                </a:lnTo>
                <a:lnTo>
                  <a:pt x="0" y="286151"/>
                </a:lnTo>
                <a:lnTo>
                  <a:pt x="276135" y="286151"/>
                </a:lnTo>
                <a:lnTo>
                  <a:pt x="276135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4523444" y="964892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4799580" y="939877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4661512" y="907662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4385376" y="8874696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4121802" y="907662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4415097" y="930392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true" flipV="false" rot="0">
            <a:off x="3983734" y="936277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5" y="0"/>
                </a:moveTo>
                <a:lnTo>
                  <a:pt x="0" y="0"/>
                </a:lnTo>
                <a:lnTo>
                  <a:pt x="0" y="286151"/>
                </a:lnTo>
                <a:lnTo>
                  <a:pt x="276135" y="286151"/>
                </a:lnTo>
                <a:lnTo>
                  <a:pt x="276135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9" id="49"/>
          <p:cNvSpPr txBox="true"/>
          <p:nvPr/>
        </p:nvSpPr>
        <p:spPr>
          <a:xfrm rot="0">
            <a:off x="756000" y="440550"/>
            <a:ext cx="6048000" cy="13874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>
                <a:solidFill>
                  <a:srgbClr val="000000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сандар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756000" y="1698874"/>
            <a:ext cx="6048000" cy="782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Әр пиццадағы пепперониді санап, сандарды жазыңыз.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380039" y="2927533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284039" y="2927533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380039" y="5049527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284039" y="5049527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380039" y="7140683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284039" y="7140683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353184" y="9246772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257184" y="9246772"/>
            <a:ext cx="1423961" cy="391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79"/>
              </a:lnSpc>
            </a:pPr>
            <a:r>
              <a:rPr lang="en-US" sz="219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..................................</a:t>
            </a:r>
          </a:p>
        </p:txBody>
      </p:sp>
      <p:sp>
        <p:nvSpPr>
          <p:cNvPr name="Freeform 59" id="59"/>
          <p:cNvSpPr/>
          <p:nvPr/>
        </p:nvSpPr>
        <p:spPr>
          <a:xfrm flipH="true" flipV="false" rot="0">
            <a:off x="1657985" y="697192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6" y="0"/>
                </a:moveTo>
                <a:lnTo>
                  <a:pt x="0" y="0"/>
                </a:lnTo>
                <a:lnTo>
                  <a:pt x="0" y="286151"/>
                </a:lnTo>
                <a:lnTo>
                  <a:pt x="276136" y="286151"/>
                </a:lnTo>
                <a:lnTo>
                  <a:pt x="276136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1414809" y="67483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887809" y="722208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1025876" y="75082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1609350" y="725808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4" id="64"/>
          <p:cNvSpPr/>
          <p:nvPr/>
        </p:nvSpPr>
        <p:spPr>
          <a:xfrm flipH="true" flipV="false" rot="0">
            <a:off x="1251818" y="732063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5" y="0"/>
                </a:moveTo>
                <a:lnTo>
                  <a:pt x="0" y="0"/>
                </a:lnTo>
                <a:lnTo>
                  <a:pt x="0" y="286151"/>
                </a:lnTo>
                <a:lnTo>
                  <a:pt x="276135" y="286151"/>
                </a:lnTo>
                <a:lnTo>
                  <a:pt x="276135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1325376" y="703448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292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77886" y="219594"/>
            <a:ext cx="7004228" cy="10252811"/>
            <a:chOff x="0" y="0"/>
            <a:chExt cx="3247121" cy="475314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47121" cy="4753146"/>
            </a:xfrm>
            <a:custGeom>
              <a:avLst/>
              <a:gdLst/>
              <a:ahLst/>
              <a:cxnLst/>
              <a:rect r="r" b="b" t="t" l="l"/>
              <a:pathLst>
                <a:path h="4753146" w="3247121">
                  <a:moveTo>
                    <a:pt x="3122661" y="4753146"/>
                  </a:moveTo>
                  <a:lnTo>
                    <a:pt x="124460" y="4753146"/>
                  </a:lnTo>
                  <a:cubicBezTo>
                    <a:pt x="55880" y="4753146"/>
                    <a:pt x="0" y="4697266"/>
                    <a:pt x="0" y="4628686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122661" y="0"/>
                  </a:lnTo>
                  <a:cubicBezTo>
                    <a:pt x="3191241" y="0"/>
                    <a:pt x="3247121" y="55880"/>
                    <a:pt x="3247121" y="124460"/>
                  </a:cubicBezTo>
                  <a:lnTo>
                    <a:pt x="3247121" y="4628686"/>
                  </a:lnTo>
                  <a:cubicBezTo>
                    <a:pt x="3247121" y="4697266"/>
                    <a:pt x="3191241" y="4753146"/>
                    <a:pt x="3122661" y="4753146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84000" y="2335921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84000" y="4452325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684000" y="8685133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99435" y="265486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780000" y="2335921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3780000" y="4452325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809721" y="6568729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3780000" y="8685133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319097" y="300893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61367" y="527400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375571" y="541707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289376" y="506115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1651706" y="498784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4069928" y="315540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4484131" y="329848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4397937" y="2942558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4760267" y="286925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4121802" y="272277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4069928" y="527400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4484131" y="541707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4397937" y="506115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4069928" y="732063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4433937" y="75442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433937" y="7184776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4799580" y="722208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4207996" y="693592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4572005" y="682885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013241" y="954184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375571" y="968492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651706" y="939877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565512" y="901777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237503" y="8874696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961367" y="911262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289376" y="930392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true" flipV="false" rot="0">
            <a:off x="4207996" y="957784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5" y="0"/>
                </a:moveTo>
                <a:lnTo>
                  <a:pt x="0" y="0"/>
                </a:lnTo>
                <a:lnTo>
                  <a:pt x="0" y="286151"/>
                </a:lnTo>
                <a:lnTo>
                  <a:pt x="276135" y="286151"/>
                </a:lnTo>
                <a:lnTo>
                  <a:pt x="276135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4523444" y="9648925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4799580" y="939877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4661512" y="907662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4385376" y="8874696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4121802" y="9076623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4415097" y="930392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true" flipV="false" rot="0">
            <a:off x="3983734" y="9362774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5" y="0"/>
                </a:moveTo>
                <a:lnTo>
                  <a:pt x="0" y="0"/>
                </a:lnTo>
                <a:lnTo>
                  <a:pt x="0" y="286151"/>
                </a:lnTo>
                <a:lnTo>
                  <a:pt x="276135" y="286151"/>
                </a:lnTo>
                <a:lnTo>
                  <a:pt x="276135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6" id="46"/>
          <p:cNvSpPr txBox="true"/>
          <p:nvPr/>
        </p:nvSpPr>
        <p:spPr>
          <a:xfrm rot="0">
            <a:off x="756000" y="440550"/>
            <a:ext cx="6048000" cy="13874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>
                <a:solidFill>
                  <a:srgbClr val="000000"/>
                </a:solidFill>
                <a:latin typeface="Bobby Jones Soft"/>
                <a:ea typeface="Bobby Jones Soft"/>
                <a:cs typeface="Bobby Jones Soft"/>
                <a:sym typeface="Bobby Jones Soft"/>
              </a:rPr>
              <a:t>numbers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756000" y="1670299"/>
            <a:ext cx="6048000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ANSWER KEY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2356039" y="2736987"/>
            <a:ext cx="1423961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two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465338" y="2736987"/>
            <a:ext cx="1338662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five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2356039" y="4853391"/>
            <a:ext cx="1423961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four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465338" y="4853391"/>
            <a:ext cx="1338662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three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356039" y="6969795"/>
            <a:ext cx="1423961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nine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465338" y="6969795"/>
            <a:ext cx="1338662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six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356039" y="9096160"/>
            <a:ext cx="1423961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seven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465338" y="9096160"/>
            <a:ext cx="1338662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eight</a:t>
            </a:r>
          </a:p>
        </p:txBody>
      </p:sp>
      <p:sp>
        <p:nvSpPr>
          <p:cNvPr name="Freeform 56" id="56"/>
          <p:cNvSpPr/>
          <p:nvPr/>
        </p:nvSpPr>
        <p:spPr>
          <a:xfrm flipH="false" flipV="false" rot="0">
            <a:off x="684000" y="6568729"/>
            <a:ext cx="1486888" cy="1503806"/>
          </a:xfrm>
          <a:custGeom>
            <a:avLst/>
            <a:gdLst/>
            <a:ahLst/>
            <a:cxnLst/>
            <a:rect r="r" b="b" t="t" l="l"/>
            <a:pathLst>
              <a:path h="1503806" w="1486888">
                <a:moveTo>
                  <a:pt x="0" y="0"/>
                </a:moveTo>
                <a:lnTo>
                  <a:pt x="1486888" y="0"/>
                </a:lnTo>
                <a:lnTo>
                  <a:pt x="1486888" y="1503806"/>
                </a:lnTo>
                <a:lnTo>
                  <a:pt x="0" y="15038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7" id="57"/>
          <p:cNvSpPr/>
          <p:nvPr/>
        </p:nvSpPr>
        <p:spPr>
          <a:xfrm flipH="false" flipV="false" rot="0">
            <a:off x="1463444" y="75442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8" id="58"/>
          <p:cNvSpPr/>
          <p:nvPr/>
        </p:nvSpPr>
        <p:spPr>
          <a:xfrm flipH="false" flipV="false" rot="0">
            <a:off x="1025876" y="691168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9" id="59"/>
          <p:cNvSpPr/>
          <p:nvPr/>
        </p:nvSpPr>
        <p:spPr>
          <a:xfrm flipH="true" flipV="false" rot="0">
            <a:off x="1657985" y="6971929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6" y="0"/>
                </a:moveTo>
                <a:lnTo>
                  <a:pt x="0" y="0"/>
                </a:lnTo>
                <a:lnTo>
                  <a:pt x="0" y="286151"/>
                </a:lnTo>
                <a:lnTo>
                  <a:pt x="276136" y="286151"/>
                </a:lnTo>
                <a:lnTo>
                  <a:pt x="276136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0" id="60"/>
          <p:cNvSpPr/>
          <p:nvPr/>
        </p:nvSpPr>
        <p:spPr>
          <a:xfrm flipH="false" flipV="false" rot="0">
            <a:off x="1414809" y="67483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1" id="61"/>
          <p:cNvSpPr/>
          <p:nvPr/>
        </p:nvSpPr>
        <p:spPr>
          <a:xfrm flipH="false" flipV="false" rot="0">
            <a:off x="887809" y="722208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2" id="62"/>
          <p:cNvSpPr/>
          <p:nvPr/>
        </p:nvSpPr>
        <p:spPr>
          <a:xfrm flipH="false" flipV="false" rot="0">
            <a:off x="1025876" y="7508231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3" id="63"/>
          <p:cNvSpPr/>
          <p:nvPr/>
        </p:nvSpPr>
        <p:spPr>
          <a:xfrm flipH="false" flipV="false" rot="0">
            <a:off x="1609350" y="7258080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5" y="0"/>
                </a:lnTo>
                <a:lnTo>
                  <a:pt x="276135" y="286151"/>
                </a:lnTo>
                <a:lnTo>
                  <a:pt x="0" y="28615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4" id="64"/>
          <p:cNvSpPr/>
          <p:nvPr/>
        </p:nvSpPr>
        <p:spPr>
          <a:xfrm flipH="true" flipV="false" rot="0">
            <a:off x="1251818" y="732063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276135" y="0"/>
                </a:moveTo>
                <a:lnTo>
                  <a:pt x="0" y="0"/>
                </a:lnTo>
                <a:lnTo>
                  <a:pt x="0" y="286151"/>
                </a:lnTo>
                <a:lnTo>
                  <a:pt x="276135" y="286151"/>
                </a:lnTo>
                <a:lnTo>
                  <a:pt x="276135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5" id="65"/>
          <p:cNvSpPr/>
          <p:nvPr/>
        </p:nvSpPr>
        <p:spPr>
          <a:xfrm flipH="false" flipV="false" rot="0">
            <a:off x="1325376" y="7034482"/>
            <a:ext cx="276135" cy="286151"/>
          </a:xfrm>
          <a:custGeom>
            <a:avLst/>
            <a:gdLst/>
            <a:ahLst/>
            <a:cxnLst/>
            <a:rect r="r" b="b" t="t" l="l"/>
            <a:pathLst>
              <a:path h="286151" w="276135">
                <a:moveTo>
                  <a:pt x="0" y="0"/>
                </a:moveTo>
                <a:lnTo>
                  <a:pt x="276136" y="0"/>
                </a:lnTo>
                <a:lnTo>
                  <a:pt x="276136" y="286150"/>
                </a:lnTo>
                <a:lnTo>
                  <a:pt x="0" y="2861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DAGZhVhKNjc</dc:identifier>
  <dcterms:modified xsi:type="dcterms:W3CDTF">2011-08-01T06:04:30Z</dcterms:modified>
  <cp:revision>1</cp:revision>
  <dc:title>Numbers - Counting Pepperonis - Pizza Themed Worksheet</dc:title>
</cp:coreProperties>
</file>