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erebri Bold" charset="1" panose="00000800000000000000"/>
      <p:regular r:id="rId8"/>
    </p:embeddedFont>
    <p:embeddedFont>
      <p:font typeface="Cerebri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1.png" Type="http://schemas.openxmlformats.org/officeDocument/2006/relationships/image"/><Relationship Id="rId11" Target="../media/image32.svg" Type="http://schemas.openxmlformats.org/officeDocument/2006/relationships/image"/><Relationship Id="rId12" Target="../media/image33.png" Type="http://schemas.openxmlformats.org/officeDocument/2006/relationships/image"/><Relationship Id="rId13" Target="../media/image34.svg" Type="http://schemas.openxmlformats.org/officeDocument/2006/relationships/image"/><Relationship Id="rId14" Target="../media/image35.png" Type="http://schemas.openxmlformats.org/officeDocument/2006/relationships/image"/><Relationship Id="rId15" Target="../media/image36.svg" Type="http://schemas.openxmlformats.org/officeDocument/2006/relationships/image"/><Relationship Id="rId16" Target="../media/image37.png" Type="http://schemas.openxmlformats.org/officeDocument/2006/relationships/image"/><Relationship Id="rId17" Target="../media/image38.svg" Type="http://schemas.openxmlformats.org/officeDocument/2006/relationships/image"/><Relationship Id="rId18" Target="../media/image39.png" Type="http://schemas.openxmlformats.org/officeDocument/2006/relationships/image"/><Relationship Id="rId19" Target="../media/image40.svg" Type="http://schemas.openxmlformats.org/officeDocument/2006/relationships/image"/><Relationship Id="rId2" Target="../media/image23.png" Type="http://schemas.openxmlformats.org/officeDocument/2006/relationships/image"/><Relationship Id="rId20" Target="../media/image41.png" Type="http://schemas.openxmlformats.org/officeDocument/2006/relationships/image"/><Relationship Id="rId21" Target="../media/image42.svg" Type="http://schemas.openxmlformats.org/officeDocument/2006/relationships/image"/><Relationship Id="rId22" Target="../media/image43.png" Type="http://schemas.openxmlformats.org/officeDocument/2006/relationships/image"/><Relationship Id="rId23" Target="../media/image44.svg" Type="http://schemas.openxmlformats.org/officeDocument/2006/relationships/image"/><Relationship Id="rId3" Target="../media/image24.svg" Type="http://schemas.openxmlformats.org/officeDocument/2006/relationships/image"/><Relationship Id="rId4" Target="../media/image25.png" Type="http://schemas.openxmlformats.org/officeDocument/2006/relationships/image"/><Relationship Id="rId5" Target="../media/image26.svg" Type="http://schemas.openxmlformats.org/officeDocument/2006/relationships/image"/><Relationship Id="rId6" Target="../media/image27.png" Type="http://schemas.openxmlformats.org/officeDocument/2006/relationships/image"/><Relationship Id="rId7" Target="../media/image28.svg" Type="http://schemas.openxmlformats.org/officeDocument/2006/relationships/image"/><Relationship Id="rId8" Target="../media/image29.png" Type="http://schemas.openxmlformats.org/officeDocument/2006/relationships/image"/><Relationship Id="rId9" Target="../media/image3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5064" y="215655"/>
            <a:ext cx="7089873" cy="10260689"/>
            <a:chOff x="0" y="0"/>
            <a:chExt cx="2808499" cy="40645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08499" cy="4064549"/>
            </a:xfrm>
            <a:custGeom>
              <a:avLst/>
              <a:gdLst/>
              <a:ahLst/>
              <a:cxnLst/>
              <a:rect r="r" b="b" t="t" l="l"/>
              <a:pathLst>
                <a:path h="4064549" w="2808499">
                  <a:moveTo>
                    <a:pt x="10920" y="0"/>
                  </a:moveTo>
                  <a:lnTo>
                    <a:pt x="2797579" y="0"/>
                  </a:lnTo>
                  <a:cubicBezTo>
                    <a:pt x="2803610" y="0"/>
                    <a:pt x="2808499" y="4889"/>
                    <a:pt x="2808499" y="10920"/>
                  </a:cubicBezTo>
                  <a:lnTo>
                    <a:pt x="2808499" y="4053629"/>
                  </a:lnTo>
                  <a:cubicBezTo>
                    <a:pt x="2808499" y="4059660"/>
                    <a:pt x="2803610" y="4064549"/>
                    <a:pt x="2797579" y="4064549"/>
                  </a:cubicBezTo>
                  <a:lnTo>
                    <a:pt x="10920" y="4064549"/>
                  </a:lnTo>
                  <a:cubicBezTo>
                    <a:pt x="4889" y="4064549"/>
                    <a:pt x="0" y="4059660"/>
                    <a:pt x="0" y="4053629"/>
                  </a:cubicBezTo>
                  <a:lnTo>
                    <a:pt x="0" y="10920"/>
                  </a:lnTo>
                  <a:cubicBezTo>
                    <a:pt x="0" y="4889"/>
                    <a:pt x="4889" y="0"/>
                    <a:pt x="1092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808499" cy="40931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741000" y="690037"/>
            <a:ext cx="607374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784575" y="825905"/>
            <a:ext cx="6004218" cy="521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40"/>
              </a:lnSpc>
            </a:pPr>
            <a:r>
              <a:rPr lang="en-US" b="true" sz="3100">
                <a:solidFill>
                  <a:srgbClr val="000000"/>
                </a:solidFill>
                <a:latin typeface="Cerebri Bold"/>
                <a:ea typeface="Cerebri Bold"/>
                <a:cs typeface="Cerebri Bold"/>
                <a:sym typeface="Cerebri Bold"/>
              </a:rPr>
              <a:t> 1-10 аралығындағы сандар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6000" y="1475080"/>
            <a:ext cx="6048000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Сандарды жаз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56000" y="414488"/>
            <a:ext cx="627452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319562" y="414488"/>
            <a:ext cx="502587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Date: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750630" y="9767499"/>
            <a:ext cx="1584902" cy="449892"/>
            <a:chOff x="0" y="0"/>
            <a:chExt cx="627824" cy="17821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750630" y="3447864"/>
            <a:ext cx="1584902" cy="449892"/>
            <a:chOff x="0" y="0"/>
            <a:chExt cx="627824" cy="17821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987549" y="3447864"/>
            <a:ext cx="1584902" cy="449892"/>
            <a:chOff x="0" y="0"/>
            <a:chExt cx="627824" cy="17821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5224469" y="3447864"/>
            <a:ext cx="1584902" cy="449892"/>
            <a:chOff x="0" y="0"/>
            <a:chExt cx="627824" cy="17821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750630" y="5555852"/>
            <a:ext cx="1584902" cy="449892"/>
            <a:chOff x="0" y="0"/>
            <a:chExt cx="627824" cy="1782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2987549" y="5555852"/>
            <a:ext cx="1584902" cy="449892"/>
            <a:chOff x="0" y="0"/>
            <a:chExt cx="627824" cy="17821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5224469" y="5555852"/>
            <a:ext cx="1584902" cy="449892"/>
            <a:chOff x="0" y="0"/>
            <a:chExt cx="627824" cy="17821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750630" y="7659617"/>
            <a:ext cx="1584902" cy="449892"/>
            <a:chOff x="0" y="0"/>
            <a:chExt cx="627824" cy="17821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2987549" y="7659617"/>
            <a:ext cx="1584902" cy="449892"/>
            <a:chOff x="0" y="0"/>
            <a:chExt cx="627824" cy="17821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5224469" y="7659617"/>
            <a:ext cx="1584902" cy="449892"/>
            <a:chOff x="0" y="0"/>
            <a:chExt cx="627824" cy="17821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C9A0DD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0" id="40"/>
          <p:cNvSpPr/>
          <p:nvPr/>
        </p:nvSpPr>
        <p:spPr>
          <a:xfrm flipH="false" flipV="false" rot="0">
            <a:off x="4319562" y="8435967"/>
            <a:ext cx="2226636" cy="2013654"/>
          </a:xfrm>
          <a:custGeom>
            <a:avLst/>
            <a:gdLst/>
            <a:ahLst/>
            <a:cxnLst/>
            <a:rect r="r" b="b" t="t" l="l"/>
            <a:pathLst>
              <a:path h="2013654" w="2226636">
                <a:moveTo>
                  <a:pt x="0" y="0"/>
                </a:moveTo>
                <a:lnTo>
                  <a:pt x="2226636" y="0"/>
                </a:lnTo>
                <a:lnTo>
                  <a:pt x="2226636" y="2013654"/>
                </a:lnTo>
                <a:lnTo>
                  <a:pt x="0" y="20136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3339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903621" y="2051406"/>
            <a:ext cx="1282158" cy="1282158"/>
          </a:xfrm>
          <a:custGeom>
            <a:avLst/>
            <a:gdLst/>
            <a:ahLst/>
            <a:cxnLst/>
            <a:rect r="r" b="b" t="t" l="l"/>
            <a:pathLst>
              <a:path h="1282158" w="1282158">
                <a:moveTo>
                  <a:pt x="0" y="0"/>
                </a:moveTo>
                <a:lnTo>
                  <a:pt x="1282158" y="0"/>
                </a:lnTo>
                <a:lnTo>
                  <a:pt x="1282158" y="1282158"/>
                </a:lnTo>
                <a:lnTo>
                  <a:pt x="0" y="12821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3141954" y="2056770"/>
            <a:ext cx="1276794" cy="1276794"/>
          </a:xfrm>
          <a:custGeom>
            <a:avLst/>
            <a:gdLst/>
            <a:ahLst/>
            <a:cxnLst/>
            <a:rect r="r" b="b" t="t" l="l"/>
            <a:pathLst>
              <a:path h="1276794" w="1276794">
                <a:moveTo>
                  <a:pt x="0" y="0"/>
                </a:moveTo>
                <a:lnTo>
                  <a:pt x="1276794" y="0"/>
                </a:lnTo>
                <a:lnTo>
                  <a:pt x="1276794" y="1276794"/>
                </a:lnTo>
                <a:lnTo>
                  <a:pt x="0" y="127679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5374923" y="2056770"/>
            <a:ext cx="1276794" cy="1276794"/>
          </a:xfrm>
          <a:custGeom>
            <a:avLst/>
            <a:gdLst/>
            <a:ahLst/>
            <a:cxnLst/>
            <a:rect r="r" b="b" t="t" l="l"/>
            <a:pathLst>
              <a:path h="1276794" w="1276794">
                <a:moveTo>
                  <a:pt x="0" y="0"/>
                </a:moveTo>
                <a:lnTo>
                  <a:pt x="1276793" y="0"/>
                </a:lnTo>
                <a:lnTo>
                  <a:pt x="1276793" y="1276794"/>
                </a:lnTo>
                <a:lnTo>
                  <a:pt x="0" y="127679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904533" y="4164456"/>
            <a:ext cx="1277095" cy="1277095"/>
          </a:xfrm>
          <a:custGeom>
            <a:avLst/>
            <a:gdLst/>
            <a:ahLst/>
            <a:cxnLst/>
            <a:rect r="r" b="b" t="t" l="l"/>
            <a:pathLst>
              <a:path h="1277095" w="1277095">
                <a:moveTo>
                  <a:pt x="0" y="0"/>
                </a:moveTo>
                <a:lnTo>
                  <a:pt x="1277095" y="0"/>
                </a:lnTo>
                <a:lnTo>
                  <a:pt x="1277095" y="1277096"/>
                </a:lnTo>
                <a:lnTo>
                  <a:pt x="0" y="127709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3140499" y="4164456"/>
            <a:ext cx="1277095" cy="1277095"/>
          </a:xfrm>
          <a:custGeom>
            <a:avLst/>
            <a:gdLst/>
            <a:ahLst/>
            <a:cxnLst/>
            <a:rect r="r" b="b" t="t" l="l"/>
            <a:pathLst>
              <a:path h="1277095" w="1277095">
                <a:moveTo>
                  <a:pt x="0" y="0"/>
                </a:moveTo>
                <a:lnTo>
                  <a:pt x="1277095" y="0"/>
                </a:lnTo>
                <a:lnTo>
                  <a:pt x="1277095" y="1277096"/>
                </a:lnTo>
                <a:lnTo>
                  <a:pt x="0" y="127709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5376464" y="4162885"/>
            <a:ext cx="1280910" cy="1280910"/>
          </a:xfrm>
          <a:custGeom>
            <a:avLst/>
            <a:gdLst/>
            <a:ahLst/>
            <a:cxnLst/>
            <a:rect r="r" b="b" t="t" l="l"/>
            <a:pathLst>
              <a:path h="1280910" w="1280910">
                <a:moveTo>
                  <a:pt x="0" y="0"/>
                </a:moveTo>
                <a:lnTo>
                  <a:pt x="1280911" y="0"/>
                </a:lnTo>
                <a:lnTo>
                  <a:pt x="1280911" y="1280910"/>
                </a:lnTo>
                <a:lnTo>
                  <a:pt x="0" y="128091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903621" y="6268629"/>
            <a:ext cx="1276688" cy="1276688"/>
          </a:xfrm>
          <a:custGeom>
            <a:avLst/>
            <a:gdLst/>
            <a:ahLst/>
            <a:cxnLst/>
            <a:rect r="r" b="b" t="t" l="l"/>
            <a:pathLst>
              <a:path h="1276688" w="1276688">
                <a:moveTo>
                  <a:pt x="0" y="0"/>
                </a:moveTo>
                <a:lnTo>
                  <a:pt x="1276688" y="0"/>
                </a:lnTo>
                <a:lnTo>
                  <a:pt x="1276688" y="1276688"/>
                </a:lnTo>
                <a:lnTo>
                  <a:pt x="0" y="127668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904533" y="8295805"/>
            <a:ext cx="1285397" cy="1285397"/>
          </a:xfrm>
          <a:custGeom>
            <a:avLst/>
            <a:gdLst/>
            <a:ahLst/>
            <a:cxnLst/>
            <a:rect r="r" b="b" t="t" l="l"/>
            <a:pathLst>
              <a:path h="1285397" w="1285397">
                <a:moveTo>
                  <a:pt x="0" y="0"/>
                </a:moveTo>
                <a:lnTo>
                  <a:pt x="1285397" y="0"/>
                </a:lnTo>
                <a:lnTo>
                  <a:pt x="1285397" y="1285398"/>
                </a:lnTo>
                <a:lnTo>
                  <a:pt x="0" y="128539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5384501" y="6272444"/>
            <a:ext cx="1272873" cy="1272873"/>
          </a:xfrm>
          <a:custGeom>
            <a:avLst/>
            <a:gdLst/>
            <a:ahLst/>
            <a:cxnLst/>
            <a:rect r="r" b="b" t="t" l="l"/>
            <a:pathLst>
              <a:path h="1272873" w="1272873">
                <a:moveTo>
                  <a:pt x="0" y="0"/>
                </a:moveTo>
                <a:lnTo>
                  <a:pt x="1272874" y="0"/>
                </a:lnTo>
                <a:lnTo>
                  <a:pt x="1272874" y="1272873"/>
                </a:lnTo>
                <a:lnTo>
                  <a:pt x="0" y="127287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3145969" y="6272444"/>
            <a:ext cx="1272873" cy="1272873"/>
          </a:xfrm>
          <a:custGeom>
            <a:avLst/>
            <a:gdLst/>
            <a:ahLst/>
            <a:cxnLst/>
            <a:rect r="r" b="b" t="t" l="l"/>
            <a:pathLst>
              <a:path h="1272873" w="1272873">
                <a:moveTo>
                  <a:pt x="0" y="0"/>
                </a:moveTo>
                <a:lnTo>
                  <a:pt x="1272873" y="0"/>
                </a:lnTo>
                <a:lnTo>
                  <a:pt x="1272873" y="1272873"/>
                </a:lnTo>
                <a:lnTo>
                  <a:pt x="0" y="1272873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5064" y="215655"/>
            <a:ext cx="7089873" cy="10260689"/>
            <a:chOff x="0" y="0"/>
            <a:chExt cx="2808499" cy="40645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08499" cy="4064549"/>
            </a:xfrm>
            <a:custGeom>
              <a:avLst/>
              <a:gdLst/>
              <a:ahLst/>
              <a:cxnLst/>
              <a:rect r="r" b="b" t="t" l="l"/>
              <a:pathLst>
                <a:path h="4064549" w="2808499">
                  <a:moveTo>
                    <a:pt x="10920" y="0"/>
                  </a:moveTo>
                  <a:lnTo>
                    <a:pt x="2797579" y="0"/>
                  </a:lnTo>
                  <a:cubicBezTo>
                    <a:pt x="2803610" y="0"/>
                    <a:pt x="2808499" y="4889"/>
                    <a:pt x="2808499" y="10920"/>
                  </a:cubicBezTo>
                  <a:lnTo>
                    <a:pt x="2808499" y="4053629"/>
                  </a:lnTo>
                  <a:cubicBezTo>
                    <a:pt x="2808499" y="4059660"/>
                    <a:pt x="2803610" y="4064549"/>
                    <a:pt x="2797579" y="4064549"/>
                  </a:cubicBezTo>
                  <a:lnTo>
                    <a:pt x="10920" y="4064549"/>
                  </a:lnTo>
                  <a:cubicBezTo>
                    <a:pt x="4889" y="4064549"/>
                    <a:pt x="0" y="4059660"/>
                    <a:pt x="0" y="4053629"/>
                  </a:cubicBezTo>
                  <a:lnTo>
                    <a:pt x="0" y="10920"/>
                  </a:lnTo>
                  <a:cubicBezTo>
                    <a:pt x="0" y="4889"/>
                    <a:pt x="4889" y="0"/>
                    <a:pt x="1092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808499" cy="40931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741000" y="690037"/>
            <a:ext cx="607374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784575" y="816380"/>
            <a:ext cx="6004218" cy="596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b="true" sz="3500">
                <a:solidFill>
                  <a:srgbClr val="3D3D3D"/>
                </a:solidFill>
                <a:latin typeface="Cerebri Bold"/>
                <a:ea typeface="Cerebri Bold"/>
                <a:cs typeface="Cerebri Bold"/>
                <a:sym typeface="Cerebri Bold"/>
              </a:rPr>
              <a:t>Numbers 1-10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6000" y="1475080"/>
            <a:ext cx="6048000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Write the following numbers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56000" y="414488"/>
            <a:ext cx="627452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319562" y="414488"/>
            <a:ext cx="502587" cy="224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Date: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750630" y="9767499"/>
            <a:ext cx="1584902" cy="449892"/>
            <a:chOff x="0" y="0"/>
            <a:chExt cx="627824" cy="17821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750630" y="3447864"/>
            <a:ext cx="1584902" cy="449892"/>
            <a:chOff x="0" y="0"/>
            <a:chExt cx="627824" cy="17821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987549" y="3447864"/>
            <a:ext cx="1584902" cy="449892"/>
            <a:chOff x="0" y="0"/>
            <a:chExt cx="627824" cy="17821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5224469" y="3447864"/>
            <a:ext cx="1584902" cy="449892"/>
            <a:chOff x="0" y="0"/>
            <a:chExt cx="627824" cy="17821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750630" y="5555852"/>
            <a:ext cx="1584902" cy="449892"/>
            <a:chOff x="0" y="0"/>
            <a:chExt cx="627824" cy="1782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2987549" y="5555852"/>
            <a:ext cx="1584902" cy="449892"/>
            <a:chOff x="0" y="0"/>
            <a:chExt cx="627824" cy="17821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5224469" y="5555852"/>
            <a:ext cx="1584902" cy="449892"/>
            <a:chOff x="0" y="0"/>
            <a:chExt cx="627824" cy="17821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750630" y="7659617"/>
            <a:ext cx="1584902" cy="449892"/>
            <a:chOff x="0" y="0"/>
            <a:chExt cx="627824" cy="17821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2987549" y="7659617"/>
            <a:ext cx="1584902" cy="449892"/>
            <a:chOff x="0" y="0"/>
            <a:chExt cx="627824" cy="17821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5224469" y="7659617"/>
            <a:ext cx="1584902" cy="449892"/>
            <a:chOff x="0" y="0"/>
            <a:chExt cx="627824" cy="17821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27824" cy="178215"/>
            </a:xfrm>
            <a:custGeom>
              <a:avLst/>
              <a:gdLst/>
              <a:ahLst/>
              <a:cxnLst/>
              <a:rect r="r" b="b" t="t" l="l"/>
              <a:pathLst>
                <a:path h="178215" w="627824">
                  <a:moveTo>
                    <a:pt x="48848" y="0"/>
                  </a:moveTo>
                  <a:lnTo>
                    <a:pt x="578976" y="0"/>
                  </a:lnTo>
                  <a:cubicBezTo>
                    <a:pt x="605954" y="0"/>
                    <a:pt x="627824" y="21870"/>
                    <a:pt x="627824" y="48848"/>
                  </a:cubicBezTo>
                  <a:lnTo>
                    <a:pt x="627824" y="129367"/>
                  </a:lnTo>
                  <a:cubicBezTo>
                    <a:pt x="627824" y="142322"/>
                    <a:pt x="622678" y="154747"/>
                    <a:pt x="613517" y="163908"/>
                  </a:cubicBezTo>
                  <a:cubicBezTo>
                    <a:pt x="604356" y="173069"/>
                    <a:pt x="591932" y="178215"/>
                    <a:pt x="578976" y="178215"/>
                  </a:cubicBezTo>
                  <a:lnTo>
                    <a:pt x="48848" y="178215"/>
                  </a:lnTo>
                  <a:cubicBezTo>
                    <a:pt x="21870" y="178215"/>
                    <a:pt x="0" y="156345"/>
                    <a:pt x="0" y="129367"/>
                  </a:cubicBezTo>
                  <a:lnTo>
                    <a:pt x="0" y="48848"/>
                  </a:lnTo>
                  <a:cubicBezTo>
                    <a:pt x="0" y="21870"/>
                    <a:pt x="21870" y="0"/>
                    <a:pt x="4884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B8B8B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627824" cy="2067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0" id="40"/>
          <p:cNvSpPr/>
          <p:nvPr/>
        </p:nvSpPr>
        <p:spPr>
          <a:xfrm flipH="false" flipV="false" rot="0">
            <a:off x="4319562" y="8435967"/>
            <a:ext cx="2226636" cy="2013654"/>
          </a:xfrm>
          <a:custGeom>
            <a:avLst/>
            <a:gdLst/>
            <a:ahLst/>
            <a:cxnLst/>
            <a:rect r="r" b="b" t="t" l="l"/>
            <a:pathLst>
              <a:path h="2013654" w="2226636">
                <a:moveTo>
                  <a:pt x="0" y="0"/>
                </a:moveTo>
                <a:lnTo>
                  <a:pt x="2226636" y="0"/>
                </a:lnTo>
                <a:lnTo>
                  <a:pt x="2226636" y="2013654"/>
                </a:lnTo>
                <a:lnTo>
                  <a:pt x="0" y="20136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3339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903621" y="2051406"/>
            <a:ext cx="1282158" cy="1282158"/>
          </a:xfrm>
          <a:custGeom>
            <a:avLst/>
            <a:gdLst/>
            <a:ahLst/>
            <a:cxnLst/>
            <a:rect r="r" b="b" t="t" l="l"/>
            <a:pathLst>
              <a:path h="1282158" w="1282158">
                <a:moveTo>
                  <a:pt x="0" y="0"/>
                </a:moveTo>
                <a:lnTo>
                  <a:pt x="1282158" y="0"/>
                </a:lnTo>
                <a:lnTo>
                  <a:pt x="1282158" y="1282158"/>
                </a:lnTo>
                <a:lnTo>
                  <a:pt x="0" y="12821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3141954" y="2056770"/>
            <a:ext cx="1276794" cy="1276794"/>
          </a:xfrm>
          <a:custGeom>
            <a:avLst/>
            <a:gdLst/>
            <a:ahLst/>
            <a:cxnLst/>
            <a:rect r="r" b="b" t="t" l="l"/>
            <a:pathLst>
              <a:path h="1276794" w="1276794">
                <a:moveTo>
                  <a:pt x="0" y="0"/>
                </a:moveTo>
                <a:lnTo>
                  <a:pt x="1276794" y="0"/>
                </a:lnTo>
                <a:lnTo>
                  <a:pt x="1276794" y="1276794"/>
                </a:lnTo>
                <a:lnTo>
                  <a:pt x="0" y="127679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5374923" y="2056770"/>
            <a:ext cx="1276794" cy="1276794"/>
          </a:xfrm>
          <a:custGeom>
            <a:avLst/>
            <a:gdLst/>
            <a:ahLst/>
            <a:cxnLst/>
            <a:rect r="r" b="b" t="t" l="l"/>
            <a:pathLst>
              <a:path h="1276794" w="1276794">
                <a:moveTo>
                  <a:pt x="0" y="0"/>
                </a:moveTo>
                <a:lnTo>
                  <a:pt x="1276793" y="0"/>
                </a:lnTo>
                <a:lnTo>
                  <a:pt x="1276793" y="1276794"/>
                </a:lnTo>
                <a:lnTo>
                  <a:pt x="0" y="127679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904533" y="4164456"/>
            <a:ext cx="1277095" cy="1277095"/>
          </a:xfrm>
          <a:custGeom>
            <a:avLst/>
            <a:gdLst/>
            <a:ahLst/>
            <a:cxnLst/>
            <a:rect r="r" b="b" t="t" l="l"/>
            <a:pathLst>
              <a:path h="1277095" w="1277095">
                <a:moveTo>
                  <a:pt x="0" y="0"/>
                </a:moveTo>
                <a:lnTo>
                  <a:pt x="1277095" y="0"/>
                </a:lnTo>
                <a:lnTo>
                  <a:pt x="1277095" y="1277096"/>
                </a:lnTo>
                <a:lnTo>
                  <a:pt x="0" y="127709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3140499" y="4164456"/>
            <a:ext cx="1277095" cy="1277095"/>
          </a:xfrm>
          <a:custGeom>
            <a:avLst/>
            <a:gdLst/>
            <a:ahLst/>
            <a:cxnLst/>
            <a:rect r="r" b="b" t="t" l="l"/>
            <a:pathLst>
              <a:path h="1277095" w="1277095">
                <a:moveTo>
                  <a:pt x="0" y="0"/>
                </a:moveTo>
                <a:lnTo>
                  <a:pt x="1277095" y="0"/>
                </a:lnTo>
                <a:lnTo>
                  <a:pt x="1277095" y="1277096"/>
                </a:lnTo>
                <a:lnTo>
                  <a:pt x="0" y="127709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5376464" y="4162885"/>
            <a:ext cx="1280910" cy="1280910"/>
          </a:xfrm>
          <a:custGeom>
            <a:avLst/>
            <a:gdLst/>
            <a:ahLst/>
            <a:cxnLst/>
            <a:rect r="r" b="b" t="t" l="l"/>
            <a:pathLst>
              <a:path h="1280910" w="1280910">
                <a:moveTo>
                  <a:pt x="0" y="0"/>
                </a:moveTo>
                <a:lnTo>
                  <a:pt x="1280911" y="0"/>
                </a:lnTo>
                <a:lnTo>
                  <a:pt x="1280911" y="1280910"/>
                </a:lnTo>
                <a:lnTo>
                  <a:pt x="0" y="128091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903621" y="6268629"/>
            <a:ext cx="1276688" cy="1276688"/>
          </a:xfrm>
          <a:custGeom>
            <a:avLst/>
            <a:gdLst/>
            <a:ahLst/>
            <a:cxnLst/>
            <a:rect r="r" b="b" t="t" l="l"/>
            <a:pathLst>
              <a:path h="1276688" w="1276688">
                <a:moveTo>
                  <a:pt x="0" y="0"/>
                </a:moveTo>
                <a:lnTo>
                  <a:pt x="1276688" y="0"/>
                </a:lnTo>
                <a:lnTo>
                  <a:pt x="1276688" y="1276688"/>
                </a:lnTo>
                <a:lnTo>
                  <a:pt x="0" y="127668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904533" y="8295805"/>
            <a:ext cx="1285397" cy="1285397"/>
          </a:xfrm>
          <a:custGeom>
            <a:avLst/>
            <a:gdLst/>
            <a:ahLst/>
            <a:cxnLst/>
            <a:rect r="r" b="b" t="t" l="l"/>
            <a:pathLst>
              <a:path h="1285397" w="1285397">
                <a:moveTo>
                  <a:pt x="0" y="0"/>
                </a:moveTo>
                <a:lnTo>
                  <a:pt x="1285397" y="0"/>
                </a:lnTo>
                <a:lnTo>
                  <a:pt x="1285397" y="1285398"/>
                </a:lnTo>
                <a:lnTo>
                  <a:pt x="0" y="128539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5384501" y="6272444"/>
            <a:ext cx="1272873" cy="1272873"/>
          </a:xfrm>
          <a:custGeom>
            <a:avLst/>
            <a:gdLst/>
            <a:ahLst/>
            <a:cxnLst/>
            <a:rect r="r" b="b" t="t" l="l"/>
            <a:pathLst>
              <a:path h="1272873" w="1272873">
                <a:moveTo>
                  <a:pt x="0" y="0"/>
                </a:moveTo>
                <a:lnTo>
                  <a:pt x="1272874" y="0"/>
                </a:lnTo>
                <a:lnTo>
                  <a:pt x="1272874" y="1272873"/>
                </a:lnTo>
                <a:lnTo>
                  <a:pt x="0" y="127287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3145969" y="6272444"/>
            <a:ext cx="1272873" cy="1272873"/>
          </a:xfrm>
          <a:custGeom>
            <a:avLst/>
            <a:gdLst/>
            <a:ahLst/>
            <a:cxnLst/>
            <a:rect r="r" b="b" t="t" l="l"/>
            <a:pathLst>
              <a:path h="1272873" w="1272873">
                <a:moveTo>
                  <a:pt x="0" y="0"/>
                </a:moveTo>
                <a:lnTo>
                  <a:pt x="1272873" y="0"/>
                </a:lnTo>
                <a:lnTo>
                  <a:pt x="1272873" y="1272873"/>
                </a:lnTo>
                <a:lnTo>
                  <a:pt x="0" y="1272873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DAGZhPv-ahY</dc:identifier>
  <dcterms:modified xsi:type="dcterms:W3CDTF">2011-08-01T06:04:30Z</dcterms:modified>
  <cp:revision>1</cp:revision>
  <dc:title>Numbers 1-10 Worksheet In Lilac And Greyscale Simple Style</dc:title>
</cp:coreProperties>
</file>