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grandir Medium" charset="1" panose="00000600000000000000"/>
      <p:regular r:id="rId7"/>
    </p:embeddedFont>
    <p:embeddedFont>
      <p:font typeface="Fredoka" charset="1" panose="02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8713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48755" y="240806"/>
            <a:ext cx="7062491" cy="10210389"/>
            <a:chOff x="0" y="0"/>
            <a:chExt cx="2531037" cy="365917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31037" cy="3659173"/>
            </a:xfrm>
            <a:custGeom>
              <a:avLst/>
              <a:gdLst/>
              <a:ahLst/>
              <a:cxnLst/>
              <a:rect r="r" b="b" t="t" l="l"/>
              <a:pathLst>
                <a:path h="3659173" w="2531037">
                  <a:moveTo>
                    <a:pt x="40559" y="0"/>
                  </a:moveTo>
                  <a:lnTo>
                    <a:pt x="2490478" y="0"/>
                  </a:lnTo>
                  <a:cubicBezTo>
                    <a:pt x="2501235" y="0"/>
                    <a:pt x="2511551" y="4273"/>
                    <a:pt x="2519158" y="11880"/>
                  </a:cubicBezTo>
                  <a:cubicBezTo>
                    <a:pt x="2526764" y="19486"/>
                    <a:pt x="2531037" y="29802"/>
                    <a:pt x="2531037" y="40559"/>
                  </a:cubicBezTo>
                  <a:lnTo>
                    <a:pt x="2531037" y="3618613"/>
                  </a:lnTo>
                  <a:cubicBezTo>
                    <a:pt x="2531037" y="3641014"/>
                    <a:pt x="2512878" y="3659173"/>
                    <a:pt x="2490478" y="3659173"/>
                  </a:cubicBezTo>
                  <a:lnTo>
                    <a:pt x="40559" y="3659173"/>
                  </a:lnTo>
                  <a:cubicBezTo>
                    <a:pt x="29802" y="3659173"/>
                    <a:pt x="19486" y="3654899"/>
                    <a:pt x="11880" y="3647293"/>
                  </a:cubicBezTo>
                  <a:cubicBezTo>
                    <a:pt x="4273" y="3639687"/>
                    <a:pt x="0" y="3629370"/>
                    <a:pt x="0" y="3618613"/>
                  </a:cubicBezTo>
                  <a:lnTo>
                    <a:pt x="0" y="40559"/>
                  </a:lnTo>
                  <a:cubicBezTo>
                    <a:pt x="0" y="29802"/>
                    <a:pt x="4273" y="19486"/>
                    <a:pt x="11880" y="11880"/>
                  </a:cubicBezTo>
                  <a:cubicBezTo>
                    <a:pt x="19486" y="4273"/>
                    <a:pt x="29802" y="0"/>
                    <a:pt x="4055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531037" cy="37067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756000" y="818580"/>
            <a:ext cx="1018860" cy="328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80"/>
              </a:lnSpc>
            </a:pPr>
            <a:r>
              <a:rPr lang="en-US" sz="1700" b="true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Name: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021319" y="828105"/>
            <a:ext cx="1018860" cy="328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80"/>
              </a:lnSpc>
            </a:pPr>
            <a:r>
              <a:rPr lang="en-US" sz="1700" b="true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Score: </a:t>
            </a:r>
          </a:p>
        </p:txBody>
      </p:sp>
      <p:sp>
        <p:nvSpPr>
          <p:cNvPr name="AutoShape 7" id="7"/>
          <p:cNvSpPr/>
          <p:nvPr/>
        </p:nvSpPr>
        <p:spPr>
          <a:xfrm rot="0">
            <a:off x="1548619" y="1137350"/>
            <a:ext cx="3076642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5800199" y="1146875"/>
            <a:ext cx="88691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756000" y="3047430"/>
            <a:ext cx="1951639" cy="3293026"/>
            <a:chOff x="0" y="0"/>
            <a:chExt cx="8266798" cy="13948678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266799" cy="13948679"/>
            </a:xfrm>
            <a:custGeom>
              <a:avLst/>
              <a:gdLst/>
              <a:ahLst/>
              <a:cxnLst/>
              <a:rect r="r" b="b" t="t" l="l"/>
              <a:pathLst>
                <a:path h="13948679" w="8266799">
                  <a:moveTo>
                    <a:pt x="8142338" y="59690"/>
                  </a:moveTo>
                  <a:cubicBezTo>
                    <a:pt x="8177899" y="59690"/>
                    <a:pt x="8207108" y="88900"/>
                    <a:pt x="8207108" y="124460"/>
                  </a:cubicBezTo>
                  <a:lnTo>
                    <a:pt x="8207108" y="13824218"/>
                  </a:lnTo>
                  <a:cubicBezTo>
                    <a:pt x="8207108" y="13859779"/>
                    <a:pt x="8177899" y="13888988"/>
                    <a:pt x="8142338" y="13888988"/>
                  </a:cubicBezTo>
                  <a:lnTo>
                    <a:pt x="124460" y="13888988"/>
                  </a:lnTo>
                  <a:cubicBezTo>
                    <a:pt x="88900" y="13888988"/>
                    <a:pt x="59690" y="13859779"/>
                    <a:pt x="59690" y="13824218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8142338" y="59690"/>
                  </a:lnTo>
                  <a:moveTo>
                    <a:pt x="814233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824218"/>
                  </a:lnTo>
                  <a:cubicBezTo>
                    <a:pt x="0" y="13892799"/>
                    <a:pt x="55880" y="13948679"/>
                    <a:pt x="124460" y="13948679"/>
                  </a:cubicBezTo>
                  <a:lnTo>
                    <a:pt x="8142339" y="13948679"/>
                  </a:lnTo>
                  <a:cubicBezTo>
                    <a:pt x="8210918" y="13948679"/>
                    <a:pt x="8266799" y="13892799"/>
                    <a:pt x="8266799" y="13824218"/>
                  </a:cubicBezTo>
                  <a:lnTo>
                    <a:pt x="8266799" y="124460"/>
                  </a:lnTo>
                  <a:cubicBezTo>
                    <a:pt x="8266799" y="55880"/>
                    <a:pt x="8210918" y="0"/>
                    <a:pt x="8142338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2804181" y="3047430"/>
            <a:ext cx="1951639" cy="3293026"/>
            <a:chOff x="0" y="0"/>
            <a:chExt cx="8266798" cy="13948678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266799" cy="13948679"/>
            </a:xfrm>
            <a:custGeom>
              <a:avLst/>
              <a:gdLst/>
              <a:ahLst/>
              <a:cxnLst/>
              <a:rect r="r" b="b" t="t" l="l"/>
              <a:pathLst>
                <a:path h="13948679" w="8266799">
                  <a:moveTo>
                    <a:pt x="8142338" y="59690"/>
                  </a:moveTo>
                  <a:cubicBezTo>
                    <a:pt x="8177899" y="59690"/>
                    <a:pt x="8207108" y="88900"/>
                    <a:pt x="8207108" y="124460"/>
                  </a:cubicBezTo>
                  <a:lnTo>
                    <a:pt x="8207108" y="13824218"/>
                  </a:lnTo>
                  <a:cubicBezTo>
                    <a:pt x="8207108" y="13859779"/>
                    <a:pt x="8177899" y="13888988"/>
                    <a:pt x="8142338" y="13888988"/>
                  </a:cubicBezTo>
                  <a:lnTo>
                    <a:pt x="124460" y="13888988"/>
                  </a:lnTo>
                  <a:cubicBezTo>
                    <a:pt x="88900" y="13888988"/>
                    <a:pt x="59690" y="13859779"/>
                    <a:pt x="59690" y="13824218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8142338" y="59690"/>
                  </a:lnTo>
                  <a:moveTo>
                    <a:pt x="814233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824218"/>
                  </a:lnTo>
                  <a:cubicBezTo>
                    <a:pt x="0" y="13892799"/>
                    <a:pt x="55880" y="13948679"/>
                    <a:pt x="124460" y="13948679"/>
                  </a:cubicBezTo>
                  <a:lnTo>
                    <a:pt x="8142339" y="13948679"/>
                  </a:lnTo>
                  <a:cubicBezTo>
                    <a:pt x="8210918" y="13948679"/>
                    <a:pt x="8266799" y="13892799"/>
                    <a:pt x="8266799" y="13824218"/>
                  </a:cubicBezTo>
                  <a:lnTo>
                    <a:pt x="8266799" y="124460"/>
                  </a:lnTo>
                  <a:cubicBezTo>
                    <a:pt x="8266799" y="55880"/>
                    <a:pt x="8210918" y="0"/>
                    <a:pt x="8142338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4852361" y="3047430"/>
            <a:ext cx="1951639" cy="3293026"/>
            <a:chOff x="0" y="0"/>
            <a:chExt cx="8266798" cy="13948678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8266799" cy="13948679"/>
            </a:xfrm>
            <a:custGeom>
              <a:avLst/>
              <a:gdLst/>
              <a:ahLst/>
              <a:cxnLst/>
              <a:rect r="r" b="b" t="t" l="l"/>
              <a:pathLst>
                <a:path h="13948679" w="8266799">
                  <a:moveTo>
                    <a:pt x="8142338" y="59690"/>
                  </a:moveTo>
                  <a:cubicBezTo>
                    <a:pt x="8177899" y="59690"/>
                    <a:pt x="8207108" y="88900"/>
                    <a:pt x="8207108" y="124460"/>
                  </a:cubicBezTo>
                  <a:lnTo>
                    <a:pt x="8207108" y="13824218"/>
                  </a:lnTo>
                  <a:cubicBezTo>
                    <a:pt x="8207108" y="13859779"/>
                    <a:pt x="8177899" y="13888988"/>
                    <a:pt x="8142338" y="13888988"/>
                  </a:cubicBezTo>
                  <a:lnTo>
                    <a:pt x="124460" y="13888988"/>
                  </a:lnTo>
                  <a:cubicBezTo>
                    <a:pt x="88900" y="13888988"/>
                    <a:pt x="59690" y="13859779"/>
                    <a:pt x="59690" y="13824218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8142338" y="59690"/>
                  </a:lnTo>
                  <a:moveTo>
                    <a:pt x="814233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824218"/>
                  </a:lnTo>
                  <a:cubicBezTo>
                    <a:pt x="0" y="13892799"/>
                    <a:pt x="55880" y="13948679"/>
                    <a:pt x="124460" y="13948679"/>
                  </a:cubicBezTo>
                  <a:lnTo>
                    <a:pt x="8142339" y="13948679"/>
                  </a:lnTo>
                  <a:cubicBezTo>
                    <a:pt x="8210918" y="13948679"/>
                    <a:pt x="8266799" y="13892799"/>
                    <a:pt x="8266799" y="13824218"/>
                  </a:cubicBezTo>
                  <a:lnTo>
                    <a:pt x="8266799" y="124460"/>
                  </a:lnTo>
                  <a:cubicBezTo>
                    <a:pt x="8266799" y="55880"/>
                    <a:pt x="8210918" y="0"/>
                    <a:pt x="8142338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756000" y="6642974"/>
            <a:ext cx="1951639" cy="3293026"/>
            <a:chOff x="0" y="0"/>
            <a:chExt cx="8266798" cy="13948678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266799" cy="13948679"/>
            </a:xfrm>
            <a:custGeom>
              <a:avLst/>
              <a:gdLst/>
              <a:ahLst/>
              <a:cxnLst/>
              <a:rect r="r" b="b" t="t" l="l"/>
              <a:pathLst>
                <a:path h="13948679" w="8266799">
                  <a:moveTo>
                    <a:pt x="8142338" y="59690"/>
                  </a:moveTo>
                  <a:cubicBezTo>
                    <a:pt x="8177899" y="59690"/>
                    <a:pt x="8207108" y="88900"/>
                    <a:pt x="8207108" y="124460"/>
                  </a:cubicBezTo>
                  <a:lnTo>
                    <a:pt x="8207108" y="13824218"/>
                  </a:lnTo>
                  <a:cubicBezTo>
                    <a:pt x="8207108" y="13859779"/>
                    <a:pt x="8177899" y="13888988"/>
                    <a:pt x="8142338" y="13888988"/>
                  </a:cubicBezTo>
                  <a:lnTo>
                    <a:pt x="124460" y="13888988"/>
                  </a:lnTo>
                  <a:cubicBezTo>
                    <a:pt x="88900" y="13888988"/>
                    <a:pt x="59690" y="13859779"/>
                    <a:pt x="59690" y="13824218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8142338" y="59690"/>
                  </a:lnTo>
                  <a:moveTo>
                    <a:pt x="814233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824218"/>
                  </a:lnTo>
                  <a:cubicBezTo>
                    <a:pt x="0" y="13892799"/>
                    <a:pt x="55880" y="13948679"/>
                    <a:pt x="124460" y="13948679"/>
                  </a:cubicBezTo>
                  <a:lnTo>
                    <a:pt x="8142339" y="13948679"/>
                  </a:lnTo>
                  <a:cubicBezTo>
                    <a:pt x="8210918" y="13948679"/>
                    <a:pt x="8266799" y="13892799"/>
                    <a:pt x="8266799" y="13824218"/>
                  </a:cubicBezTo>
                  <a:lnTo>
                    <a:pt x="8266799" y="124460"/>
                  </a:lnTo>
                  <a:cubicBezTo>
                    <a:pt x="8266799" y="55880"/>
                    <a:pt x="8210918" y="0"/>
                    <a:pt x="8142338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2804181" y="6642974"/>
            <a:ext cx="1951639" cy="3293026"/>
            <a:chOff x="0" y="0"/>
            <a:chExt cx="8266798" cy="13948678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266799" cy="13948679"/>
            </a:xfrm>
            <a:custGeom>
              <a:avLst/>
              <a:gdLst/>
              <a:ahLst/>
              <a:cxnLst/>
              <a:rect r="r" b="b" t="t" l="l"/>
              <a:pathLst>
                <a:path h="13948679" w="8266799">
                  <a:moveTo>
                    <a:pt x="8142338" y="59690"/>
                  </a:moveTo>
                  <a:cubicBezTo>
                    <a:pt x="8177899" y="59690"/>
                    <a:pt x="8207108" y="88900"/>
                    <a:pt x="8207108" y="124460"/>
                  </a:cubicBezTo>
                  <a:lnTo>
                    <a:pt x="8207108" y="13824218"/>
                  </a:lnTo>
                  <a:cubicBezTo>
                    <a:pt x="8207108" y="13859779"/>
                    <a:pt x="8177899" y="13888988"/>
                    <a:pt x="8142338" y="13888988"/>
                  </a:cubicBezTo>
                  <a:lnTo>
                    <a:pt x="124460" y="13888988"/>
                  </a:lnTo>
                  <a:cubicBezTo>
                    <a:pt x="88900" y="13888988"/>
                    <a:pt x="59690" y="13859779"/>
                    <a:pt x="59690" y="13824218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8142338" y="59690"/>
                  </a:lnTo>
                  <a:moveTo>
                    <a:pt x="814233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824218"/>
                  </a:lnTo>
                  <a:cubicBezTo>
                    <a:pt x="0" y="13892799"/>
                    <a:pt x="55880" y="13948679"/>
                    <a:pt x="124460" y="13948679"/>
                  </a:cubicBezTo>
                  <a:lnTo>
                    <a:pt x="8142339" y="13948679"/>
                  </a:lnTo>
                  <a:cubicBezTo>
                    <a:pt x="8210918" y="13948679"/>
                    <a:pt x="8266799" y="13892799"/>
                    <a:pt x="8266799" y="13824218"/>
                  </a:cubicBezTo>
                  <a:lnTo>
                    <a:pt x="8266799" y="124460"/>
                  </a:lnTo>
                  <a:cubicBezTo>
                    <a:pt x="8266799" y="55880"/>
                    <a:pt x="8210918" y="0"/>
                    <a:pt x="8142338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4852361" y="6642974"/>
            <a:ext cx="1951639" cy="3293026"/>
            <a:chOff x="0" y="0"/>
            <a:chExt cx="8266798" cy="13948678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266799" cy="13948679"/>
            </a:xfrm>
            <a:custGeom>
              <a:avLst/>
              <a:gdLst/>
              <a:ahLst/>
              <a:cxnLst/>
              <a:rect r="r" b="b" t="t" l="l"/>
              <a:pathLst>
                <a:path h="13948679" w="8266799">
                  <a:moveTo>
                    <a:pt x="8142338" y="59690"/>
                  </a:moveTo>
                  <a:cubicBezTo>
                    <a:pt x="8177899" y="59690"/>
                    <a:pt x="8207108" y="88900"/>
                    <a:pt x="8207108" y="124460"/>
                  </a:cubicBezTo>
                  <a:lnTo>
                    <a:pt x="8207108" y="13824218"/>
                  </a:lnTo>
                  <a:cubicBezTo>
                    <a:pt x="8207108" y="13859779"/>
                    <a:pt x="8177899" y="13888988"/>
                    <a:pt x="8142338" y="13888988"/>
                  </a:cubicBezTo>
                  <a:lnTo>
                    <a:pt x="124460" y="13888988"/>
                  </a:lnTo>
                  <a:cubicBezTo>
                    <a:pt x="88900" y="13888988"/>
                    <a:pt x="59690" y="13859779"/>
                    <a:pt x="59690" y="13824218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8142338" y="59690"/>
                  </a:lnTo>
                  <a:moveTo>
                    <a:pt x="814233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824218"/>
                  </a:lnTo>
                  <a:cubicBezTo>
                    <a:pt x="0" y="13892799"/>
                    <a:pt x="55880" y="13948679"/>
                    <a:pt x="124460" y="13948679"/>
                  </a:cubicBezTo>
                  <a:lnTo>
                    <a:pt x="8142339" y="13948679"/>
                  </a:lnTo>
                  <a:cubicBezTo>
                    <a:pt x="8210918" y="13948679"/>
                    <a:pt x="8266799" y="13892799"/>
                    <a:pt x="8266799" y="13824218"/>
                  </a:cubicBezTo>
                  <a:lnTo>
                    <a:pt x="8266799" y="124460"/>
                  </a:lnTo>
                  <a:cubicBezTo>
                    <a:pt x="8266799" y="55880"/>
                    <a:pt x="8210918" y="0"/>
                    <a:pt x="8142338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21" id="21"/>
          <p:cNvSpPr/>
          <p:nvPr/>
        </p:nvSpPr>
        <p:spPr>
          <a:xfrm flipH="false" flipV="false" rot="0">
            <a:off x="885529" y="3365553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0" y="0"/>
                </a:lnTo>
                <a:lnTo>
                  <a:pt x="487540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3249020" y="3291286"/>
            <a:ext cx="1061960" cy="878530"/>
          </a:xfrm>
          <a:custGeom>
            <a:avLst/>
            <a:gdLst/>
            <a:ahLst/>
            <a:cxnLst/>
            <a:rect r="r" b="b" t="t" l="l"/>
            <a:pathLst>
              <a:path h="878530" w="1061960">
                <a:moveTo>
                  <a:pt x="0" y="0"/>
                </a:moveTo>
                <a:lnTo>
                  <a:pt x="1061960" y="0"/>
                </a:lnTo>
                <a:lnTo>
                  <a:pt x="1061960" y="878531"/>
                </a:lnTo>
                <a:lnTo>
                  <a:pt x="0" y="87853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3249020" y="4254678"/>
            <a:ext cx="1061960" cy="878530"/>
          </a:xfrm>
          <a:custGeom>
            <a:avLst/>
            <a:gdLst/>
            <a:ahLst/>
            <a:cxnLst/>
            <a:rect r="r" b="b" t="t" l="l"/>
            <a:pathLst>
              <a:path h="878530" w="1061960">
                <a:moveTo>
                  <a:pt x="0" y="0"/>
                </a:moveTo>
                <a:lnTo>
                  <a:pt x="1061960" y="0"/>
                </a:lnTo>
                <a:lnTo>
                  <a:pt x="1061960" y="878530"/>
                </a:lnTo>
                <a:lnTo>
                  <a:pt x="0" y="8785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5156414" y="3227641"/>
            <a:ext cx="683063" cy="879953"/>
          </a:xfrm>
          <a:custGeom>
            <a:avLst/>
            <a:gdLst/>
            <a:ahLst/>
            <a:cxnLst/>
            <a:rect r="r" b="b" t="t" l="l"/>
            <a:pathLst>
              <a:path h="879953" w="683063">
                <a:moveTo>
                  <a:pt x="0" y="0"/>
                </a:moveTo>
                <a:lnTo>
                  <a:pt x="683064" y="0"/>
                </a:lnTo>
                <a:lnTo>
                  <a:pt x="683064" y="879952"/>
                </a:lnTo>
                <a:lnTo>
                  <a:pt x="0" y="87995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920835" y="6955704"/>
            <a:ext cx="501779" cy="620437"/>
          </a:xfrm>
          <a:custGeom>
            <a:avLst/>
            <a:gdLst/>
            <a:ahLst/>
            <a:cxnLst/>
            <a:rect r="r" b="b" t="t" l="l"/>
            <a:pathLst>
              <a:path h="620437" w="501779">
                <a:moveTo>
                  <a:pt x="0" y="0"/>
                </a:moveTo>
                <a:lnTo>
                  <a:pt x="501778" y="0"/>
                </a:lnTo>
                <a:lnTo>
                  <a:pt x="501778" y="620437"/>
                </a:lnTo>
                <a:lnTo>
                  <a:pt x="0" y="62043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431130" y="3365553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0" y="0"/>
                </a:lnTo>
                <a:lnTo>
                  <a:pt x="487540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976731" y="3365553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0" y="0"/>
                </a:lnTo>
                <a:lnTo>
                  <a:pt x="487540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927664" y="4052013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0" y="0"/>
                </a:lnTo>
                <a:lnTo>
                  <a:pt x="487540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473264" y="4052013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1" y="0"/>
                </a:lnTo>
                <a:lnTo>
                  <a:pt x="487541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2018865" y="4052013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1" y="0"/>
                </a:lnTo>
                <a:lnTo>
                  <a:pt x="487541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927664" y="4736839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0" y="0"/>
                </a:lnTo>
                <a:lnTo>
                  <a:pt x="487540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473264" y="4736839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1" y="0"/>
                </a:lnTo>
                <a:lnTo>
                  <a:pt x="487541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2018865" y="4736839"/>
            <a:ext cx="487540" cy="570526"/>
          </a:xfrm>
          <a:custGeom>
            <a:avLst/>
            <a:gdLst/>
            <a:ahLst/>
            <a:cxnLst/>
            <a:rect r="r" b="b" t="t" l="l"/>
            <a:pathLst>
              <a:path h="570526" w="487540">
                <a:moveTo>
                  <a:pt x="0" y="0"/>
                </a:moveTo>
                <a:lnTo>
                  <a:pt x="487541" y="0"/>
                </a:lnTo>
                <a:lnTo>
                  <a:pt x="487541" y="570526"/>
                </a:lnTo>
                <a:lnTo>
                  <a:pt x="0" y="5705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504193" y="6955704"/>
            <a:ext cx="501779" cy="620437"/>
          </a:xfrm>
          <a:custGeom>
            <a:avLst/>
            <a:gdLst/>
            <a:ahLst/>
            <a:cxnLst/>
            <a:rect r="r" b="b" t="t" l="l"/>
            <a:pathLst>
              <a:path h="620437" w="501779">
                <a:moveTo>
                  <a:pt x="0" y="0"/>
                </a:moveTo>
                <a:lnTo>
                  <a:pt x="501779" y="0"/>
                </a:lnTo>
                <a:lnTo>
                  <a:pt x="501779" y="620437"/>
                </a:lnTo>
                <a:lnTo>
                  <a:pt x="0" y="62043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920835" y="7669050"/>
            <a:ext cx="501779" cy="620437"/>
          </a:xfrm>
          <a:custGeom>
            <a:avLst/>
            <a:gdLst/>
            <a:ahLst/>
            <a:cxnLst/>
            <a:rect r="r" b="b" t="t" l="l"/>
            <a:pathLst>
              <a:path h="620437" w="501779">
                <a:moveTo>
                  <a:pt x="0" y="0"/>
                </a:moveTo>
                <a:lnTo>
                  <a:pt x="501778" y="0"/>
                </a:lnTo>
                <a:lnTo>
                  <a:pt x="501778" y="620437"/>
                </a:lnTo>
                <a:lnTo>
                  <a:pt x="0" y="62043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504193" y="7669050"/>
            <a:ext cx="501779" cy="620437"/>
          </a:xfrm>
          <a:custGeom>
            <a:avLst/>
            <a:gdLst/>
            <a:ahLst/>
            <a:cxnLst/>
            <a:rect r="r" b="b" t="t" l="l"/>
            <a:pathLst>
              <a:path h="620437" w="501779">
                <a:moveTo>
                  <a:pt x="0" y="0"/>
                </a:moveTo>
                <a:lnTo>
                  <a:pt x="501779" y="0"/>
                </a:lnTo>
                <a:lnTo>
                  <a:pt x="501779" y="620437"/>
                </a:lnTo>
                <a:lnTo>
                  <a:pt x="0" y="62043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2993884" y="6826619"/>
            <a:ext cx="802779" cy="800772"/>
          </a:xfrm>
          <a:custGeom>
            <a:avLst/>
            <a:gdLst/>
            <a:ahLst/>
            <a:cxnLst/>
            <a:rect r="r" b="b" t="t" l="l"/>
            <a:pathLst>
              <a:path h="800772" w="802779">
                <a:moveTo>
                  <a:pt x="0" y="0"/>
                </a:moveTo>
                <a:lnTo>
                  <a:pt x="802779" y="0"/>
                </a:lnTo>
                <a:lnTo>
                  <a:pt x="802779" y="800772"/>
                </a:lnTo>
                <a:lnTo>
                  <a:pt x="0" y="80077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3822482" y="7359631"/>
            <a:ext cx="802779" cy="800772"/>
          </a:xfrm>
          <a:custGeom>
            <a:avLst/>
            <a:gdLst/>
            <a:ahLst/>
            <a:cxnLst/>
            <a:rect r="r" b="b" t="t" l="l"/>
            <a:pathLst>
              <a:path h="800772" w="802779">
                <a:moveTo>
                  <a:pt x="0" y="0"/>
                </a:moveTo>
                <a:lnTo>
                  <a:pt x="802779" y="0"/>
                </a:lnTo>
                <a:lnTo>
                  <a:pt x="802779" y="800772"/>
                </a:lnTo>
                <a:lnTo>
                  <a:pt x="0" y="80077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3019703" y="7713116"/>
            <a:ext cx="802779" cy="800772"/>
          </a:xfrm>
          <a:custGeom>
            <a:avLst/>
            <a:gdLst/>
            <a:ahLst/>
            <a:cxnLst/>
            <a:rect r="r" b="b" t="t" l="l"/>
            <a:pathLst>
              <a:path h="800772" w="802779">
                <a:moveTo>
                  <a:pt x="0" y="0"/>
                </a:moveTo>
                <a:lnTo>
                  <a:pt x="802779" y="0"/>
                </a:lnTo>
                <a:lnTo>
                  <a:pt x="802779" y="800773"/>
                </a:lnTo>
                <a:lnTo>
                  <a:pt x="0" y="80077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803671" y="5666763"/>
            <a:ext cx="553633" cy="553633"/>
            <a:chOff x="0" y="0"/>
            <a:chExt cx="6355080" cy="635508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1404821" y="5666763"/>
            <a:ext cx="553633" cy="553633"/>
            <a:chOff x="0" y="0"/>
            <a:chExt cx="6355080" cy="635508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2005972" y="5666763"/>
            <a:ext cx="553633" cy="553633"/>
            <a:chOff x="0" y="0"/>
            <a:chExt cx="6355080" cy="635508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2902033" y="5666763"/>
            <a:ext cx="553633" cy="553633"/>
            <a:chOff x="0" y="0"/>
            <a:chExt cx="6355080" cy="635508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48" id="48"/>
          <p:cNvGrpSpPr>
            <a:grpSpLocks noChangeAspect="true"/>
          </p:cNvGrpSpPr>
          <p:nvPr/>
        </p:nvGrpSpPr>
        <p:grpSpPr>
          <a:xfrm rot="0">
            <a:off x="3503183" y="5666763"/>
            <a:ext cx="553633" cy="553633"/>
            <a:chOff x="0" y="0"/>
            <a:chExt cx="6355080" cy="6355080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50" id="50"/>
          <p:cNvGrpSpPr>
            <a:grpSpLocks noChangeAspect="true"/>
          </p:cNvGrpSpPr>
          <p:nvPr/>
        </p:nvGrpSpPr>
        <p:grpSpPr>
          <a:xfrm rot="0">
            <a:off x="4104334" y="5666763"/>
            <a:ext cx="553633" cy="553633"/>
            <a:chOff x="0" y="0"/>
            <a:chExt cx="6355080" cy="635508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52" id="52"/>
          <p:cNvGrpSpPr>
            <a:grpSpLocks noChangeAspect="true"/>
          </p:cNvGrpSpPr>
          <p:nvPr/>
        </p:nvGrpSpPr>
        <p:grpSpPr>
          <a:xfrm rot="0">
            <a:off x="4950213" y="5666763"/>
            <a:ext cx="553633" cy="553633"/>
            <a:chOff x="0" y="0"/>
            <a:chExt cx="6355080" cy="6355080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54" id="54"/>
          <p:cNvGrpSpPr>
            <a:grpSpLocks noChangeAspect="true"/>
          </p:cNvGrpSpPr>
          <p:nvPr/>
        </p:nvGrpSpPr>
        <p:grpSpPr>
          <a:xfrm rot="0">
            <a:off x="5551364" y="5666763"/>
            <a:ext cx="553633" cy="553633"/>
            <a:chOff x="0" y="0"/>
            <a:chExt cx="6355080" cy="6355080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56" id="56"/>
          <p:cNvGrpSpPr>
            <a:grpSpLocks noChangeAspect="true"/>
          </p:cNvGrpSpPr>
          <p:nvPr/>
        </p:nvGrpSpPr>
        <p:grpSpPr>
          <a:xfrm rot="0">
            <a:off x="6152514" y="5666763"/>
            <a:ext cx="553633" cy="553633"/>
            <a:chOff x="0" y="0"/>
            <a:chExt cx="6355080" cy="635508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58" id="58"/>
          <p:cNvGrpSpPr>
            <a:grpSpLocks noChangeAspect="true"/>
          </p:cNvGrpSpPr>
          <p:nvPr/>
        </p:nvGrpSpPr>
        <p:grpSpPr>
          <a:xfrm rot="0">
            <a:off x="828762" y="9248176"/>
            <a:ext cx="553633" cy="553633"/>
            <a:chOff x="0" y="0"/>
            <a:chExt cx="6355080" cy="635508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60" id="60"/>
          <p:cNvGrpSpPr>
            <a:grpSpLocks noChangeAspect="true"/>
          </p:cNvGrpSpPr>
          <p:nvPr/>
        </p:nvGrpSpPr>
        <p:grpSpPr>
          <a:xfrm rot="0">
            <a:off x="1429912" y="9248176"/>
            <a:ext cx="553633" cy="553633"/>
            <a:chOff x="0" y="0"/>
            <a:chExt cx="6355080" cy="635508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62" id="62"/>
          <p:cNvGrpSpPr>
            <a:grpSpLocks noChangeAspect="true"/>
          </p:cNvGrpSpPr>
          <p:nvPr/>
        </p:nvGrpSpPr>
        <p:grpSpPr>
          <a:xfrm rot="0">
            <a:off x="2031062" y="9248176"/>
            <a:ext cx="553633" cy="553633"/>
            <a:chOff x="0" y="0"/>
            <a:chExt cx="6355080" cy="635508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64" id="64"/>
          <p:cNvGrpSpPr>
            <a:grpSpLocks noChangeAspect="true"/>
          </p:cNvGrpSpPr>
          <p:nvPr/>
        </p:nvGrpSpPr>
        <p:grpSpPr>
          <a:xfrm rot="0">
            <a:off x="2927123" y="9248176"/>
            <a:ext cx="553633" cy="553633"/>
            <a:chOff x="0" y="0"/>
            <a:chExt cx="6355080" cy="6355080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66" id="66"/>
          <p:cNvGrpSpPr>
            <a:grpSpLocks noChangeAspect="true"/>
          </p:cNvGrpSpPr>
          <p:nvPr/>
        </p:nvGrpSpPr>
        <p:grpSpPr>
          <a:xfrm rot="0">
            <a:off x="3528274" y="9248176"/>
            <a:ext cx="553633" cy="553633"/>
            <a:chOff x="0" y="0"/>
            <a:chExt cx="6355080" cy="6355080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68" id="68"/>
          <p:cNvGrpSpPr>
            <a:grpSpLocks noChangeAspect="true"/>
          </p:cNvGrpSpPr>
          <p:nvPr/>
        </p:nvGrpSpPr>
        <p:grpSpPr>
          <a:xfrm rot="0">
            <a:off x="4129424" y="9248176"/>
            <a:ext cx="553633" cy="553633"/>
            <a:chOff x="0" y="0"/>
            <a:chExt cx="6355080" cy="635508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70" id="70"/>
          <p:cNvGrpSpPr>
            <a:grpSpLocks noChangeAspect="true"/>
          </p:cNvGrpSpPr>
          <p:nvPr/>
        </p:nvGrpSpPr>
        <p:grpSpPr>
          <a:xfrm rot="0">
            <a:off x="4975304" y="9248176"/>
            <a:ext cx="553633" cy="553633"/>
            <a:chOff x="0" y="0"/>
            <a:chExt cx="6355080" cy="6355080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72" id="72"/>
          <p:cNvGrpSpPr>
            <a:grpSpLocks noChangeAspect="true"/>
          </p:cNvGrpSpPr>
          <p:nvPr/>
        </p:nvGrpSpPr>
        <p:grpSpPr>
          <a:xfrm rot="0">
            <a:off x="5576455" y="9248176"/>
            <a:ext cx="553633" cy="553633"/>
            <a:chOff x="0" y="0"/>
            <a:chExt cx="6355080" cy="6355080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grpSp>
        <p:nvGrpSpPr>
          <p:cNvPr name="Group 74" id="74"/>
          <p:cNvGrpSpPr>
            <a:grpSpLocks noChangeAspect="true"/>
          </p:cNvGrpSpPr>
          <p:nvPr/>
        </p:nvGrpSpPr>
        <p:grpSpPr>
          <a:xfrm rot="0">
            <a:off x="6177605" y="9248176"/>
            <a:ext cx="553633" cy="553633"/>
            <a:chOff x="0" y="0"/>
            <a:chExt cx="6355080" cy="635508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150D0A"/>
            </a:solidFill>
          </p:spPr>
        </p:sp>
      </p:grpSp>
      <p:sp>
        <p:nvSpPr>
          <p:cNvPr name="Freeform 76" id="76"/>
          <p:cNvSpPr/>
          <p:nvPr/>
        </p:nvSpPr>
        <p:spPr>
          <a:xfrm flipH="false" flipV="false" rot="0">
            <a:off x="5054594" y="6867219"/>
            <a:ext cx="1597355" cy="1600265"/>
          </a:xfrm>
          <a:custGeom>
            <a:avLst/>
            <a:gdLst/>
            <a:ahLst/>
            <a:cxnLst/>
            <a:rect r="r" b="b" t="t" l="l"/>
            <a:pathLst>
              <a:path h="1600265" w="1597355">
                <a:moveTo>
                  <a:pt x="0" y="0"/>
                </a:moveTo>
                <a:lnTo>
                  <a:pt x="1597355" y="0"/>
                </a:lnTo>
                <a:lnTo>
                  <a:pt x="1597355" y="1600265"/>
                </a:lnTo>
                <a:lnTo>
                  <a:pt x="0" y="160026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7" id="77"/>
          <p:cNvSpPr txBox="true"/>
          <p:nvPr/>
        </p:nvSpPr>
        <p:spPr>
          <a:xfrm rot="0">
            <a:off x="1793058" y="1365950"/>
            <a:ext cx="3973884" cy="721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E8713C"/>
                </a:solidFill>
                <a:latin typeface="Fredoka"/>
                <a:ea typeface="Fredoka"/>
                <a:cs typeface="Fredoka"/>
                <a:sym typeface="Fredoka"/>
              </a:rPr>
              <a:t>Күзді Санау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756000" y="2383220"/>
            <a:ext cx="6048000" cy="3022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b="true" sz="1600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Әр қораптағы элементтерді санап, дұрыс жауапты бояңыз.</a:t>
            </a:r>
          </a:p>
        </p:txBody>
      </p:sp>
      <p:sp>
        <p:nvSpPr>
          <p:cNvPr name="Freeform 79" id="79"/>
          <p:cNvSpPr/>
          <p:nvPr/>
        </p:nvSpPr>
        <p:spPr>
          <a:xfrm flipH="false" flipV="false" rot="0">
            <a:off x="5867065" y="3232451"/>
            <a:ext cx="683063" cy="879953"/>
          </a:xfrm>
          <a:custGeom>
            <a:avLst/>
            <a:gdLst/>
            <a:ahLst/>
            <a:cxnLst/>
            <a:rect r="r" b="b" t="t" l="l"/>
            <a:pathLst>
              <a:path h="879953" w="683063">
                <a:moveTo>
                  <a:pt x="0" y="0"/>
                </a:moveTo>
                <a:lnTo>
                  <a:pt x="683063" y="0"/>
                </a:lnTo>
                <a:lnTo>
                  <a:pt x="683063" y="879953"/>
                </a:lnTo>
                <a:lnTo>
                  <a:pt x="0" y="87995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0" id="80"/>
          <p:cNvSpPr/>
          <p:nvPr/>
        </p:nvSpPr>
        <p:spPr>
          <a:xfrm flipH="false" flipV="false" rot="0">
            <a:off x="5156414" y="4227229"/>
            <a:ext cx="683063" cy="879953"/>
          </a:xfrm>
          <a:custGeom>
            <a:avLst/>
            <a:gdLst/>
            <a:ahLst/>
            <a:cxnLst/>
            <a:rect r="r" b="b" t="t" l="l"/>
            <a:pathLst>
              <a:path h="879953" w="683063">
                <a:moveTo>
                  <a:pt x="0" y="0"/>
                </a:moveTo>
                <a:lnTo>
                  <a:pt x="683064" y="0"/>
                </a:lnTo>
                <a:lnTo>
                  <a:pt x="683064" y="879953"/>
                </a:lnTo>
                <a:lnTo>
                  <a:pt x="0" y="87995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5867065" y="4232040"/>
            <a:ext cx="683063" cy="879953"/>
          </a:xfrm>
          <a:custGeom>
            <a:avLst/>
            <a:gdLst/>
            <a:ahLst/>
            <a:cxnLst/>
            <a:rect r="r" b="b" t="t" l="l"/>
            <a:pathLst>
              <a:path h="879953" w="683063">
                <a:moveTo>
                  <a:pt x="0" y="0"/>
                </a:moveTo>
                <a:lnTo>
                  <a:pt x="683063" y="0"/>
                </a:lnTo>
                <a:lnTo>
                  <a:pt x="683063" y="879953"/>
                </a:lnTo>
                <a:lnTo>
                  <a:pt x="0" y="87995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2056990" y="7317173"/>
            <a:ext cx="501779" cy="620437"/>
          </a:xfrm>
          <a:custGeom>
            <a:avLst/>
            <a:gdLst/>
            <a:ahLst/>
            <a:cxnLst/>
            <a:rect r="r" b="b" t="t" l="l"/>
            <a:pathLst>
              <a:path h="620437" w="501779">
                <a:moveTo>
                  <a:pt x="0" y="0"/>
                </a:moveTo>
                <a:lnTo>
                  <a:pt x="501778" y="0"/>
                </a:lnTo>
                <a:lnTo>
                  <a:pt x="501778" y="620437"/>
                </a:lnTo>
                <a:lnTo>
                  <a:pt x="0" y="62043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3" id="83"/>
          <p:cNvSpPr txBox="true"/>
          <p:nvPr/>
        </p:nvSpPr>
        <p:spPr>
          <a:xfrm rot="0">
            <a:off x="815650" y="5711327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6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1416801" y="5711327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2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2015605" y="5711327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9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2915185" y="5716071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1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3516336" y="5716071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3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4115140" y="5716071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2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4946319" y="5716071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8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5547470" y="5716071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5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6146274" y="5716071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4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851024" y="9294778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6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1452174" y="9294778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5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2050978" y="9294778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7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2950559" y="9299522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3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3551709" y="9299522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4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4150513" y="9299522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9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4981693" y="9299522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1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5582843" y="9299522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8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6181648" y="9299522"/>
            <a:ext cx="529675" cy="42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b="true" sz="2099">
                <a:solidFill>
                  <a:srgbClr val="000000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DAGZhECjd8s</dc:identifier>
  <dcterms:modified xsi:type="dcterms:W3CDTF">2011-08-01T06:04:30Z</dcterms:modified>
  <cp:revision>1</cp:revision>
  <dc:title>Orange Illustrative Fall Counting Kindergarten Worksheet</dc:title>
</cp:coreProperties>
</file>