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G Primary Penmanship" charset="1" panose="02000506000000020003"/>
      <p:regular r:id="rId7"/>
    </p:embeddedFont>
    <p:embeddedFont>
      <p:font typeface="Now Bold" charset="1" panose="000008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756000" y="345095"/>
            <a:ext cx="1624824" cy="7360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042"/>
              </a:lnSpc>
            </a:pPr>
            <a:r>
              <a:rPr lang="en-US" sz="431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AutoShape 3" id="3"/>
          <p:cNvSpPr/>
          <p:nvPr/>
        </p:nvSpPr>
        <p:spPr>
          <a:xfrm rot="0">
            <a:off x="2012030" y="884450"/>
            <a:ext cx="4791970" cy="0"/>
          </a:xfrm>
          <a:prstGeom prst="line">
            <a:avLst/>
          </a:prstGeom>
          <a:ln cap="rnd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" id="4"/>
          <p:cNvSpPr/>
          <p:nvPr/>
        </p:nvSpPr>
        <p:spPr>
          <a:xfrm flipH="false" flipV="false" rot="0">
            <a:off x="652274" y="2764326"/>
            <a:ext cx="1832277" cy="1568887"/>
          </a:xfrm>
          <a:custGeom>
            <a:avLst/>
            <a:gdLst/>
            <a:ahLst/>
            <a:cxnLst/>
            <a:rect r="r" b="b" t="t" l="l"/>
            <a:pathLst>
              <a:path h="1568887" w="1832277">
                <a:moveTo>
                  <a:pt x="0" y="0"/>
                </a:moveTo>
                <a:lnTo>
                  <a:pt x="1832276" y="0"/>
                </a:lnTo>
                <a:lnTo>
                  <a:pt x="1832276" y="1568887"/>
                </a:lnTo>
                <a:lnTo>
                  <a:pt x="0" y="15688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892259" y="2764326"/>
            <a:ext cx="1832277" cy="1568887"/>
          </a:xfrm>
          <a:custGeom>
            <a:avLst/>
            <a:gdLst/>
            <a:ahLst/>
            <a:cxnLst/>
            <a:rect r="r" b="b" t="t" l="l"/>
            <a:pathLst>
              <a:path h="1568887" w="1832277">
                <a:moveTo>
                  <a:pt x="0" y="0"/>
                </a:moveTo>
                <a:lnTo>
                  <a:pt x="1832276" y="0"/>
                </a:lnTo>
                <a:lnTo>
                  <a:pt x="1832276" y="1568887"/>
                </a:lnTo>
                <a:lnTo>
                  <a:pt x="0" y="15688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5134110" y="2764326"/>
            <a:ext cx="1832277" cy="1568887"/>
          </a:xfrm>
          <a:custGeom>
            <a:avLst/>
            <a:gdLst/>
            <a:ahLst/>
            <a:cxnLst/>
            <a:rect r="r" b="b" t="t" l="l"/>
            <a:pathLst>
              <a:path h="1568887" w="1832277">
                <a:moveTo>
                  <a:pt x="0" y="0"/>
                </a:moveTo>
                <a:lnTo>
                  <a:pt x="1832277" y="0"/>
                </a:lnTo>
                <a:lnTo>
                  <a:pt x="1832277" y="1568887"/>
                </a:lnTo>
                <a:lnTo>
                  <a:pt x="0" y="15688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99717" y="4533238"/>
            <a:ext cx="1832277" cy="1568887"/>
          </a:xfrm>
          <a:custGeom>
            <a:avLst/>
            <a:gdLst/>
            <a:ahLst/>
            <a:cxnLst/>
            <a:rect r="r" b="b" t="t" l="l"/>
            <a:pathLst>
              <a:path h="1568887" w="1832277">
                <a:moveTo>
                  <a:pt x="0" y="0"/>
                </a:moveTo>
                <a:lnTo>
                  <a:pt x="1832277" y="0"/>
                </a:lnTo>
                <a:lnTo>
                  <a:pt x="1832277" y="1568887"/>
                </a:lnTo>
                <a:lnTo>
                  <a:pt x="0" y="15688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2939702" y="4533238"/>
            <a:ext cx="1832277" cy="1568887"/>
          </a:xfrm>
          <a:custGeom>
            <a:avLst/>
            <a:gdLst/>
            <a:ahLst/>
            <a:cxnLst/>
            <a:rect r="r" b="b" t="t" l="l"/>
            <a:pathLst>
              <a:path h="1568887" w="1832277">
                <a:moveTo>
                  <a:pt x="0" y="0"/>
                </a:moveTo>
                <a:lnTo>
                  <a:pt x="1832277" y="0"/>
                </a:lnTo>
                <a:lnTo>
                  <a:pt x="1832277" y="1568887"/>
                </a:lnTo>
                <a:lnTo>
                  <a:pt x="0" y="15688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181554" y="4533238"/>
            <a:ext cx="1832277" cy="1568887"/>
          </a:xfrm>
          <a:custGeom>
            <a:avLst/>
            <a:gdLst/>
            <a:ahLst/>
            <a:cxnLst/>
            <a:rect r="r" b="b" t="t" l="l"/>
            <a:pathLst>
              <a:path h="1568887" w="1832277">
                <a:moveTo>
                  <a:pt x="0" y="0"/>
                </a:moveTo>
                <a:lnTo>
                  <a:pt x="1832276" y="0"/>
                </a:lnTo>
                <a:lnTo>
                  <a:pt x="1832276" y="1568887"/>
                </a:lnTo>
                <a:lnTo>
                  <a:pt x="0" y="15688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747161" y="6302150"/>
            <a:ext cx="1832277" cy="1568887"/>
          </a:xfrm>
          <a:custGeom>
            <a:avLst/>
            <a:gdLst/>
            <a:ahLst/>
            <a:cxnLst/>
            <a:rect r="r" b="b" t="t" l="l"/>
            <a:pathLst>
              <a:path h="1568887" w="1832277">
                <a:moveTo>
                  <a:pt x="0" y="0"/>
                </a:moveTo>
                <a:lnTo>
                  <a:pt x="1832276" y="0"/>
                </a:lnTo>
                <a:lnTo>
                  <a:pt x="1832276" y="1568887"/>
                </a:lnTo>
                <a:lnTo>
                  <a:pt x="0" y="15688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94604" y="8071062"/>
            <a:ext cx="1832277" cy="1568887"/>
          </a:xfrm>
          <a:custGeom>
            <a:avLst/>
            <a:gdLst/>
            <a:ahLst/>
            <a:cxnLst/>
            <a:rect r="r" b="b" t="t" l="l"/>
            <a:pathLst>
              <a:path h="1568887" w="1832277">
                <a:moveTo>
                  <a:pt x="0" y="0"/>
                </a:moveTo>
                <a:lnTo>
                  <a:pt x="1832277" y="0"/>
                </a:lnTo>
                <a:lnTo>
                  <a:pt x="1832277" y="1568887"/>
                </a:lnTo>
                <a:lnTo>
                  <a:pt x="0" y="15688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3372837" y="6302150"/>
            <a:ext cx="3162564" cy="3337799"/>
          </a:xfrm>
          <a:custGeom>
            <a:avLst/>
            <a:gdLst/>
            <a:ahLst/>
            <a:cxnLst/>
            <a:rect r="r" b="b" t="t" l="l"/>
            <a:pathLst>
              <a:path h="3337799" w="3162564">
                <a:moveTo>
                  <a:pt x="0" y="0"/>
                </a:moveTo>
                <a:lnTo>
                  <a:pt x="3162564" y="0"/>
                </a:lnTo>
                <a:lnTo>
                  <a:pt x="3162564" y="3337799"/>
                </a:lnTo>
                <a:lnTo>
                  <a:pt x="0" y="333779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358224" y="1177929"/>
            <a:ext cx="6655606" cy="9692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99"/>
              </a:lnSpc>
            </a:pPr>
            <a:r>
              <a:rPr lang="en-US" b="true" sz="5714">
                <a:solidFill>
                  <a:srgbClr val="D27542"/>
                </a:solidFill>
                <a:latin typeface="Now Bold"/>
                <a:ea typeface="Now Bold"/>
                <a:cs typeface="Now Bold"/>
                <a:sym typeface="Now Bold"/>
              </a:rPr>
              <a:t>Үшбұрыш сызу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240153" y="2048478"/>
            <a:ext cx="3136487" cy="6664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41"/>
              </a:lnSpc>
            </a:pPr>
            <a:r>
              <a:rPr lang="en-US" sz="188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Барлық үшбұрыштарды сызыңыз.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DAGZdMp_kGE</dc:identifier>
  <dcterms:modified xsi:type="dcterms:W3CDTF">2011-08-01T06:04:30Z</dcterms:modified>
  <cp:revision>1</cp:revision>
  <dc:title>Orange Illustrative Shape Tracing Worksheet</dc:title>
</cp:coreProperties>
</file>