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Nectarine" charset="1" panose="00000000000000000000"/>
      <p:regular r:id="rId7"/>
    </p:embeddedFont>
    <p:embeddedFont>
      <p:font typeface="Body Grotesque Fit" charset="1" panose="020005030400000200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png" Type="http://schemas.openxmlformats.org/officeDocument/2006/relationships/image"/><Relationship Id="rId14" Target="../media/image13.svg" Type="http://schemas.openxmlformats.org/officeDocument/2006/relationships/image"/><Relationship Id="rId15" Target="../media/image14.png" Type="http://schemas.openxmlformats.org/officeDocument/2006/relationships/image"/><Relationship Id="rId16" Target="../media/image15.svg" Type="http://schemas.openxmlformats.org/officeDocument/2006/relationships/image"/><Relationship Id="rId17" Target="../media/image16.png" Type="http://schemas.openxmlformats.org/officeDocument/2006/relationships/image"/><Relationship Id="rId18" Target="../media/image17.svg" Type="http://schemas.openxmlformats.org/officeDocument/2006/relationships/image"/><Relationship Id="rId19" Target="../media/image18.png" Type="http://schemas.openxmlformats.org/officeDocument/2006/relationships/image"/><Relationship Id="rId2" Target="../media/image1.jpeg" Type="http://schemas.openxmlformats.org/officeDocument/2006/relationships/image"/><Relationship Id="rId20" Target="../media/image19.svg" Type="http://schemas.openxmlformats.org/officeDocument/2006/relationships/image"/><Relationship Id="rId21" Target="../media/image20.png" Type="http://schemas.openxmlformats.org/officeDocument/2006/relationships/image"/><Relationship Id="rId22" Target="../media/image21.svg" Type="http://schemas.openxmlformats.org/officeDocument/2006/relationships/image"/><Relationship Id="rId23" Target="../media/image22.png" Type="http://schemas.openxmlformats.org/officeDocument/2006/relationships/image"/><Relationship Id="rId24" Target="../media/image23.svg" Type="http://schemas.openxmlformats.org/officeDocument/2006/relationships/image"/><Relationship Id="rId25" Target="../media/image24.png" Type="http://schemas.openxmlformats.org/officeDocument/2006/relationships/image"/><Relationship Id="rId26" Target="../media/image25.svg" Type="http://schemas.openxmlformats.org/officeDocument/2006/relationships/image"/><Relationship Id="rId27" Target="../media/image26.png" Type="http://schemas.openxmlformats.org/officeDocument/2006/relationships/image"/><Relationship Id="rId28" Target="../media/image27.sv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5400000">
            <a:off x="-1571625" y="1571625"/>
            <a:ext cx="10696575" cy="7553325"/>
          </a:xfrm>
          <a:custGeom>
            <a:avLst/>
            <a:gdLst/>
            <a:ahLst/>
            <a:cxnLst/>
            <a:rect r="r" b="b" t="t" l="l"/>
            <a:pathLst>
              <a:path h="7553325" w="10696575">
                <a:moveTo>
                  <a:pt x="10696575" y="0"/>
                </a:moveTo>
                <a:lnTo>
                  <a:pt x="10696575" y="7553325"/>
                </a:lnTo>
                <a:lnTo>
                  <a:pt x="0" y="7553325"/>
                </a:lnTo>
                <a:lnTo>
                  <a:pt x="0" y="0"/>
                </a:lnTo>
                <a:lnTo>
                  <a:pt x="10696575" y="0"/>
                </a:lnTo>
                <a:close/>
              </a:path>
            </a:pathLst>
          </a:custGeom>
          <a:blipFill>
            <a:blip r:embed="rId2"/>
            <a:stretch>
              <a:fillRect l="-9334" t="-1284" r="-18450" b="-1829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3453105" y="2448609"/>
            <a:ext cx="633243" cy="628638"/>
          </a:xfrm>
          <a:custGeom>
            <a:avLst/>
            <a:gdLst/>
            <a:ahLst/>
            <a:cxnLst/>
            <a:rect r="r" b="b" t="t" l="l"/>
            <a:pathLst>
              <a:path h="628638" w="633243">
                <a:moveTo>
                  <a:pt x="0" y="0"/>
                </a:moveTo>
                <a:lnTo>
                  <a:pt x="633243" y="0"/>
                </a:lnTo>
                <a:lnTo>
                  <a:pt x="633243" y="628637"/>
                </a:lnTo>
                <a:lnTo>
                  <a:pt x="0" y="62863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4575218" y="-440992"/>
            <a:ext cx="4666450" cy="5272825"/>
          </a:xfrm>
          <a:custGeom>
            <a:avLst/>
            <a:gdLst/>
            <a:ahLst/>
            <a:cxnLst/>
            <a:rect r="r" b="b" t="t" l="l"/>
            <a:pathLst>
              <a:path h="5272825" w="4666450">
                <a:moveTo>
                  <a:pt x="0" y="0"/>
                </a:moveTo>
                <a:lnTo>
                  <a:pt x="4666451" y="0"/>
                </a:lnTo>
                <a:lnTo>
                  <a:pt x="4666451" y="5272825"/>
                </a:lnTo>
                <a:lnTo>
                  <a:pt x="0" y="527282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5" id="5"/>
          <p:cNvSpPr/>
          <p:nvPr/>
        </p:nvSpPr>
        <p:spPr>
          <a:xfrm flipH="false" flipV="false" rot="4539640">
            <a:off x="-1387870" y="2186171"/>
            <a:ext cx="3953661" cy="3830109"/>
          </a:xfrm>
          <a:custGeom>
            <a:avLst/>
            <a:gdLst/>
            <a:ahLst/>
            <a:cxnLst/>
            <a:rect r="r" b="b" t="t" l="l"/>
            <a:pathLst>
              <a:path h="3830109" w="3953661">
                <a:moveTo>
                  <a:pt x="0" y="0"/>
                </a:moveTo>
                <a:lnTo>
                  <a:pt x="3953661" y="0"/>
                </a:lnTo>
                <a:lnTo>
                  <a:pt x="3953661" y="3830109"/>
                </a:lnTo>
                <a:lnTo>
                  <a:pt x="0" y="3830109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6" id="6"/>
          <p:cNvSpPr/>
          <p:nvPr/>
        </p:nvSpPr>
        <p:spPr>
          <a:xfrm flipH="false" flipV="false" rot="0">
            <a:off x="1761421" y="2837849"/>
            <a:ext cx="4046130" cy="2852522"/>
          </a:xfrm>
          <a:custGeom>
            <a:avLst/>
            <a:gdLst/>
            <a:ahLst/>
            <a:cxnLst/>
            <a:rect r="r" b="b" t="t" l="l"/>
            <a:pathLst>
              <a:path h="2852522" w="4046130">
                <a:moveTo>
                  <a:pt x="0" y="0"/>
                </a:moveTo>
                <a:lnTo>
                  <a:pt x="4046131" y="0"/>
                </a:lnTo>
                <a:lnTo>
                  <a:pt x="4046131" y="2852522"/>
                </a:lnTo>
                <a:lnTo>
                  <a:pt x="0" y="2852522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1933088">
            <a:off x="2199200" y="5397583"/>
            <a:ext cx="3170573" cy="2282813"/>
          </a:xfrm>
          <a:custGeom>
            <a:avLst/>
            <a:gdLst/>
            <a:ahLst/>
            <a:cxnLst/>
            <a:rect r="r" b="b" t="t" l="l"/>
            <a:pathLst>
              <a:path h="2282813" w="3170573">
                <a:moveTo>
                  <a:pt x="0" y="0"/>
                </a:moveTo>
                <a:lnTo>
                  <a:pt x="3170573" y="0"/>
                </a:lnTo>
                <a:lnTo>
                  <a:pt x="3170573" y="2282813"/>
                </a:lnTo>
                <a:lnTo>
                  <a:pt x="0" y="2282813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661003">
            <a:off x="5378110" y="6188983"/>
            <a:ext cx="858882" cy="700014"/>
          </a:xfrm>
          <a:custGeom>
            <a:avLst/>
            <a:gdLst/>
            <a:ahLst/>
            <a:cxnLst/>
            <a:rect r="r" b="b" t="t" l="l"/>
            <a:pathLst>
              <a:path h="700014" w="858882">
                <a:moveTo>
                  <a:pt x="0" y="0"/>
                </a:moveTo>
                <a:lnTo>
                  <a:pt x="858883" y="0"/>
                </a:lnTo>
                <a:lnTo>
                  <a:pt x="858883" y="700014"/>
                </a:lnTo>
                <a:lnTo>
                  <a:pt x="0" y="700014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9" id="9"/>
          <p:cNvSpPr/>
          <p:nvPr/>
        </p:nvSpPr>
        <p:spPr>
          <a:xfrm>
            <a:off x="3933792" y="5358374"/>
            <a:ext cx="1385348" cy="0"/>
          </a:xfrm>
          <a:prstGeom prst="line">
            <a:avLst/>
          </a:prstGeom>
          <a:ln cap="rnd" w="28575">
            <a:solidFill>
              <a:srgbClr val="3F4144"/>
            </a:solidFill>
            <a:prstDash val="sysDot"/>
            <a:headEnd type="none" len="sm" w="sm"/>
            <a:tailEnd type="arrow" len="sm" w="med"/>
          </a:ln>
        </p:spPr>
      </p:sp>
      <p:sp>
        <p:nvSpPr>
          <p:cNvPr name="Freeform 10" id="10"/>
          <p:cNvSpPr/>
          <p:nvPr/>
        </p:nvSpPr>
        <p:spPr>
          <a:xfrm flipH="false" flipV="false" rot="0">
            <a:off x="5319140" y="5298558"/>
            <a:ext cx="1805044" cy="351983"/>
          </a:xfrm>
          <a:custGeom>
            <a:avLst/>
            <a:gdLst/>
            <a:ahLst/>
            <a:cxnLst/>
            <a:rect r="r" b="b" t="t" l="l"/>
            <a:pathLst>
              <a:path h="351983" w="1805044">
                <a:moveTo>
                  <a:pt x="0" y="0"/>
                </a:moveTo>
                <a:lnTo>
                  <a:pt x="1805043" y="0"/>
                </a:lnTo>
                <a:lnTo>
                  <a:pt x="1805043" y="351984"/>
                </a:lnTo>
                <a:lnTo>
                  <a:pt x="0" y="351984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209079" y="5289198"/>
            <a:ext cx="1061872" cy="752964"/>
          </a:xfrm>
          <a:custGeom>
            <a:avLst/>
            <a:gdLst/>
            <a:ahLst/>
            <a:cxnLst/>
            <a:rect r="r" b="b" t="t" l="l"/>
            <a:pathLst>
              <a:path h="752964" w="1061872">
                <a:moveTo>
                  <a:pt x="0" y="0"/>
                </a:moveTo>
                <a:lnTo>
                  <a:pt x="1061872" y="0"/>
                </a:lnTo>
                <a:lnTo>
                  <a:pt x="1061872" y="752964"/>
                </a:lnTo>
                <a:lnTo>
                  <a:pt x="0" y="752964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6343728" y="7801471"/>
            <a:ext cx="3024000" cy="3024000"/>
          </a:xfrm>
          <a:custGeom>
            <a:avLst/>
            <a:gdLst/>
            <a:ahLst/>
            <a:cxnLst/>
            <a:rect r="r" b="b" t="t" l="l"/>
            <a:pathLst>
              <a:path h="3024000" w="3024000">
                <a:moveTo>
                  <a:pt x="0" y="0"/>
                </a:moveTo>
                <a:lnTo>
                  <a:pt x="3024000" y="0"/>
                </a:lnTo>
                <a:lnTo>
                  <a:pt x="3024000" y="3024000"/>
                </a:lnTo>
                <a:lnTo>
                  <a:pt x="0" y="3024000"/>
                </a:lnTo>
                <a:lnTo>
                  <a:pt x="0" y="0"/>
                </a:lnTo>
                <a:close/>
              </a:path>
            </a:pathLst>
          </a:custGeom>
          <a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3" id="13"/>
          <p:cNvSpPr/>
          <p:nvPr/>
        </p:nvSpPr>
        <p:spPr>
          <a:xfrm flipH="false" flipV="false" rot="0">
            <a:off x="6804000" y="8349834"/>
            <a:ext cx="5024045" cy="5024045"/>
          </a:xfrm>
          <a:custGeom>
            <a:avLst/>
            <a:gdLst/>
            <a:ahLst/>
            <a:cxnLst/>
            <a:rect r="r" b="b" t="t" l="l"/>
            <a:pathLst>
              <a:path h="5024045" w="5024045">
                <a:moveTo>
                  <a:pt x="0" y="0"/>
                </a:moveTo>
                <a:lnTo>
                  <a:pt x="5024045" y="0"/>
                </a:lnTo>
                <a:lnTo>
                  <a:pt x="5024045" y="5024045"/>
                </a:lnTo>
                <a:lnTo>
                  <a:pt x="0" y="5024045"/>
                </a:lnTo>
                <a:lnTo>
                  <a:pt x="0" y="0"/>
                </a:lnTo>
                <a:close/>
              </a:path>
            </a:pathLst>
          </a:custGeom>
          <a:blipFill>
            <a:blip r:embed="rId21">
              <a:alphaModFix amt="29000"/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true" flipV="true" rot="-5400000">
            <a:off x="2383947" y="7279121"/>
            <a:ext cx="2792106" cy="5940650"/>
          </a:xfrm>
          <a:custGeom>
            <a:avLst/>
            <a:gdLst/>
            <a:ahLst/>
            <a:cxnLst/>
            <a:rect r="r" b="b" t="t" l="l"/>
            <a:pathLst>
              <a:path h="5940650" w="2792106">
                <a:moveTo>
                  <a:pt x="2792106" y="5940651"/>
                </a:moveTo>
                <a:lnTo>
                  <a:pt x="0" y="5940651"/>
                </a:lnTo>
                <a:lnTo>
                  <a:pt x="0" y="0"/>
                </a:lnTo>
                <a:lnTo>
                  <a:pt x="2792106" y="0"/>
                </a:lnTo>
                <a:lnTo>
                  <a:pt x="2792106" y="5940651"/>
                </a:lnTo>
                <a:close/>
              </a:path>
            </a:pathLst>
          </a:custGeom>
          <a:blipFill>
            <a:blip r:embed="rId23">
              <a:extLs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5" id="15"/>
          <p:cNvSpPr/>
          <p:nvPr/>
        </p:nvSpPr>
        <p:spPr>
          <a:xfrm flipH="true">
            <a:off x="1114609" y="5665680"/>
            <a:ext cx="94470" cy="481505"/>
          </a:xfrm>
          <a:prstGeom prst="line">
            <a:avLst/>
          </a:prstGeom>
          <a:ln cap="rnd" w="28575">
            <a:solidFill>
              <a:srgbClr val="3F4144"/>
            </a:solidFill>
            <a:prstDash val="sysDot"/>
            <a:headEnd type="none" len="sm" w="sm"/>
            <a:tailEnd type="arrow" len="sm" w="med"/>
          </a:ln>
        </p:spPr>
      </p:sp>
      <p:sp>
        <p:nvSpPr>
          <p:cNvPr name="Freeform 16" id="16"/>
          <p:cNvSpPr/>
          <p:nvPr/>
        </p:nvSpPr>
        <p:spPr>
          <a:xfrm flipH="false" flipV="false" rot="0">
            <a:off x="212087" y="6147185"/>
            <a:ext cx="1805044" cy="351983"/>
          </a:xfrm>
          <a:custGeom>
            <a:avLst/>
            <a:gdLst/>
            <a:ahLst/>
            <a:cxnLst/>
            <a:rect r="r" b="b" t="t" l="l"/>
            <a:pathLst>
              <a:path h="351983" w="1805044">
                <a:moveTo>
                  <a:pt x="0" y="0"/>
                </a:moveTo>
                <a:lnTo>
                  <a:pt x="1805044" y="0"/>
                </a:lnTo>
                <a:lnTo>
                  <a:pt x="1805044" y="351983"/>
                </a:lnTo>
                <a:lnTo>
                  <a:pt x="0" y="351983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81965" y="7572542"/>
            <a:ext cx="1805044" cy="351983"/>
          </a:xfrm>
          <a:custGeom>
            <a:avLst/>
            <a:gdLst/>
            <a:ahLst/>
            <a:cxnLst/>
            <a:rect r="r" b="b" t="t" l="l"/>
            <a:pathLst>
              <a:path h="351983" w="1805044">
                <a:moveTo>
                  <a:pt x="0" y="0"/>
                </a:moveTo>
                <a:lnTo>
                  <a:pt x="1805043" y="0"/>
                </a:lnTo>
                <a:lnTo>
                  <a:pt x="1805043" y="351983"/>
                </a:lnTo>
                <a:lnTo>
                  <a:pt x="0" y="351983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8" id="18"/>
          <p:cNvSpPr/>
          <p:nvPr/>
        </p:nvSpPr>
        <p:spPr>
          <a:xfrm>
            <a:off x="3769727" y="7098912"/>
            <a:ext cx="0" cy="473630"/>
          </a:xfrm>
          <a:prstGeom prst="line">
            <a:avLst/>
          </a:prstGeom>
          <a:ln cap="rnd" w="28575">
            <a:solidFill>
              <a:srgbClr val="3F4144"/>
            </a:solidFill>
            <a:prstDash val="sysDot"/>
            <a:headEnd type="none" len="sm" w="sm"/>
            <a:tailEnd type="arrow" len="sm" w="med"/>
          </a:ln>
        </p:spPr>
      </p:sp>
      <p:sp>
        <p:nvSpPr>
          <p:cNvPr name="Freeform 19" id="19"/>
          <p:cNvSpPr/>
          <p:nvPr/>
        </p:nvSpPr>
        <p:spPr>
          <a:xfrm flipH="false" flipV="false" rot="0">
            <a:off x="5103400" y="7396550"/>
            <a:ext cx="1805044" cy="351983"/>
          </a:xfrm>
          <a:custGeom>
            <a:avLst/>
            <a:gdLst/>
            <a:ahLst/>
            <a:cxnLst/>
            <a:rect r="r" b="b" t="t" l="l"/>
            <a:pathLst>
              <a:path h="351983" w="1805044">
                <a:moveTo>
                  <a:pt x="0" y="0"/>
                </a:moveTo>
                <a:lnTo>
                  <a:pt x="1805044" y="0"/>
                </a:lnTo>
                <a:lnTo>
                  <a:pt x="1805044" y="351983"/>
                </a:lnTo>
                <a:lnTo>
                  <a:pt x="0" y="351983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0" id="20"/>
          <p:cNvSpPr/>
          <p:nvPr/>
        </p:nvSpPr>
        <p:spPr>
          <a:xfrm>
            <a:off x="5991162" y="6922920"/>
            <a:ext cx="0" cy="473630"/>
          </a:xfrm>
          <a:prstGeom prst="line">
            <a:avLst/>
          </a:prstGeom>
          <a:ln cap="rnd" w="28575">
            <a:solidFill>
              <a:srgbClr val="3F4144"/>
            </a:solidFill>
            <a:prstDash val="sysDot"/>
            <a:headEnd type="none" len="sm" w="sm"/>
            <a:tailEnd type="arrow" len="sm" w="med"/>
          </a:ln>
        </p:spPr>
      </p:sp>
      <p:sp>
        <p:nvSpPr>
          <p:cNvPr name="AutoShape 21" id="21"/>
          <p:cNvSpPr/>
          <p:nvPr/>
        </p:nvSpPr>
        <p:spPr>
          <a:xfrm>
            <a:off x="4086348" y="2545681"/>
            <a:ext cx="1385348" cy="0"/>
          </a:xfrm>
          <a:prstGeom prst="line">
            <a:avLst/>
          </a:prstGeom>
          <a:ln cap="rnd" w="28575">
            <a:solidFill>
              <a:srgbClr val="3F4144"/>
            </a:solidFill>
            <a:prstDash val="sysDot"/>
            <a:headEnd type="none" len="sm" w="sm"/>
            <a:tailEnd type="arrow" len="sm" w="med"/>
          </a:ln>
        </p:spPr>
      </p:sp>
      <p:sp>
        <p:nvSpPr>
          <p:cNvPr name="Freeform 22" id="22"/>
          <p:cNvSpPr/>
          <p:nvPr/>
        </p:nvSpPr>
        <p:spPr>
          <a:xfrm flipH="false" flipV="false" rot="0">
            <a:off x="5542869" y="2369689"/>
            <a:ext cx="1805044" cy="351983"/>
          </a:xfrm>
          <a:custGeom>
            <a:avLst/>
            <a:gdLst/>
            <a:ahLst/>
            <a:cxnLst/>
            <a:rect r="r" b="b" t="t" l="l"/>
            <a:pathLst>
              <a:path h="351983" w="1805044">
                <a:moveTo>
                  <a:pt x="0" y="0"/>
                </a:moveTo>
                <a:lnTo>
                  <a:pt x="1805044" y="0"/>
                </a:lnTo>
                <a:lnTo>
                  <a:pt x="1805044" y="351984"/>
                </a:lnTo>
                <a:lnTo>
                  <a:pt x="0" y="351984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308375" y="7449488"/>
            <a:ext cx="1805044" cy="351983"/>
          </a:xfrm>
          <a:custGeom>
            <a:avLst/>
            <a:gdLst/>
            <a:ahLst/>
            <a:cxnLst/>
            <a:rect r="r" b="b" t="t" l="l"/>
            <a:pathLst>
              <a:path h="351983" w="1805044">
                <a:moveTo>
                  <a:pt x="0" y="0"/>
                </a:moveTo>
                <a:lnTo>
                  <a:pt x="1805043" y="0"/>
                </a:lnTo>
                <a:lnTo>
                  <a:pt x="1805043" y="351983"/>
                </a:lnTo>
                <a:lnTo>
                  <a:pt x="0" y="351983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814277" y="6852710"/>
            <a:ext cx="677054" cy="492403"/>
          </a:xfrm>
          <a:custGeom>
            <a:avLst/>
            <a:gdLst/>
            <a:ahLst/>
            <a:cxnLst/>
            <a:rect r="r" b="b" t="t" l="l"/>
            <a:pathLst>
              <a:path h="492403" w="677054">
                <a:moveTo>
                  <a:pt x="0" y="0"/>
                </a:moveTo>
                <a:lnTo>
                  <a:pt x="677054" y="0"/>
                </a:lnTo>
                <a:lnTo>
                  <a:pt x="677054" y="492404"/>
                </a:lnTo>
                <a:lnTo>
                  <a:pt x="0" y="492404"/>
                </a:lnTo>
                <a:lnTo>
                  <a:pt x="0" y="0"/>
                </a:lnTo>
                <a:close/>
              </a:path>
            </a:pathLst>
          </a:custGeom>
          <a:blipFill>
            <a:blip r:embed="rId25">
              <a:extLs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5" id="25"/>
          <p:cNvSpPr/>
          <p:nvPr/>
        </p:nvSpPr>
        <p:spPr>
          <a:xfrm>
            <a:off x="1491331" y="7098912"/>
            <a:ext cx="239524" cy="345342"/>
          </a:xfrm>
          <a:prstGeom prst="line">
            <a:avLst/>
          </a:prstGeom>
          <a:ln cap="rnd" w="28575">
            <a:solidFill>
              <a:srgbClr val="3F4144"/>
            </a:solidFill>
            <a:prstDash val="sysDot"/>
            <a:headEnd type="none" len="sm" w="sm"/>
            <a:tailEnd type="arrow" len="sm" w="med"/>
          </a:ln>
        </p:spPr>
      </p:sp>
      <p:sp>
        <p:nvSpPr>
          <p:cNvPr name="Freeform 26" id="26"/>
          <p:cNvSpPr/>
          <p:nvPr/>
        </p:nvSpPr>
        <p:spPr>
          <a:xfrm flipH="false" flipV="false" rot="0">
            <a:off x="2268000" y="8530204"/>
            <a:ext cx="3024000" cy="646380"/>
          </a:xfrm>
          <a:custGeom>
            <a:avLst/>
            <a:gdLst/>
            <a:ahLst/>
            <a:cxnLst/>
            <a:rect r="r" b="b" t="t" l="l"/>
            <a:pathLst>
              <a:path h="646380" w="3024000">
                <a:moveTo>
                  <a:pt x="0" y="0"/>
                </a:moveTo>
                <a:lnTo>
                  <a:pt x="3024000" y="0"/>
                </a:lnTo>
                <a:lnTo>
                  <a:pt x="3024000" y="646380"/>
                </a:lnTo>
                <a:lnTo>
                  <a:pt x="0" y="646380"/>
                </a:lnTo>
                <a:lnTo>
                  <a:pt x="0" y="0"/>
                </a:lnTo>
                <a:close/>
              </a:path>
            </a:pathLst>
          </a:custGeom>
          <a:blipFill>
            <a:blip r:embed="rId27">
              <a:extLs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-4268045" y="-492008"/>
            <a:ext cx="5024045" cy="5024045"/>
          </a:xfrm>
          <a:custGeom>
            <a:avLst/>
            <a:gdLst/>
            <a:ahLst/>
            <a:cxnLst/>
            <a:rect r="r" b="b" t="t" l="l"/>
            <a:pathLst>
              <a:path h="5024045" w="5024045">
                <a:moveTo>
                  <a:pt x="0" y="0"/>
                </a:moveTo>
                <a:lnTo>
                  <a:pt x="5024045" y="0"/>
                </a:lnTo>
                <a:lnTo>
                  <a:pt x="5024045" y="5024046"/>
                </a:lnTo>
                <a:lnTo>
                  <a:pt x="0" y="5024046"/>
                </a:lnTo>
                <a:lnTo>
                  <a:pt x="0" y="0"/>
                </a:lnTo>
                <a:close/>
              </a:path>
            </a:pathLst>
          </a:custGeom>
          <a:blipFill>
            <a:blip r:embed="rId21">
              <a:alphaModFix amt="29000"/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8" id="28"/>
          <p:cNvSpPr txBox="true"/>
          <p:nvPr/>
        </p:nvSpPr>
        <p:spPr>
          <a:xfrm rot="0">
            <a:off x="1906542" y="141995"/>
            <a:ext cx="3385458" cy="12887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093"/>
              </a:lnSpc>
              <a:spcBef>
                <a:spcPct val="0"/>
              </a:spcBef>
            </a:pPr>
            <a:r>
              <a:rPr lang="en-US" sz="3638">
                <a:solidFill>
                  <a:srgbClr val="868D32"/>
                </a:solidFill>
                <a:latin typeface="Nectarine"/>
                <a:ea typeface="Nectarine"/>
                <a:cs typeface="Nectarine"/>
                <a:sym typeface="Nectarine"/>
              </a:rPr>
              <a:t>компьютердің бөліктері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216272" y="1875147"/>
            <a:ext cx="5127456" cy="5326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46"/>
              </a:lnSpc>
              <a:spcBef>
                <a:spcPct val="0"/>
              </a:spcBef>
            </a:pPr>
            <a:r>
              <a:rPr lang="en-US" sz="1532">
                <a:solidFill>
                  <a:srgbClr val="000000"/>
                </a:solidFill>
                <a:latin typeface="Body Grotesque Fit"/>
                <a:ea typeface="Body Grotesque Fit"/>
                <a:cs typeface="Body Grotesque Fit"/>
                <a:sym typeface="Body Grotesque Fit"/>
              </a:rPr>
              <a:t>Нысан атауының астындағы бос ұяшықты толтырыңыз.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2626400" y="8520293"/>
            <a:ext cx="2307199" cy="6562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902"/>
              </a:lnSpc>
              <a:spcBef>
                <a:spcPct val="0"/>
              </a:spcBef>
            </a:pPr>
            <a:r>
              <a:rPr lang="en-US" sz="3501">
                <a:solidFill>
                  <a:srgbClr val="40403F"/>
                </a:solidFill>
                <a:latin typeface="Nectarine"/>
                <a:ea typeface="Nectarine"/>
                <a:cs typeface="Nectarine"/>
                <a:sym typeface="Nectarine"/>
              </a:rPr>
              <a:t>word bank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2334665" y="9471859"/>
            <a:ext cx="1003610" cy="2563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46"/>
              </a:lnSpc>
              <a:spcBef>
                <a:spcPct val="0"/>
              </a:spcBef>
            </a:pPr>
            <a:r>
              <a:rPr lang="en-US" sz="1532">
                <a:solidFill>
                  <a:srgbClr val="000000"/>
                </a:solidFill>
                <a:latin typeface="Body Grotesque Fit"/>
                <a:ea typeface="Body Grotesque Fit"/>
                <a:cs typeface="Body Grotesque Fit"/>
                <a:sym typeface="Body Grotesque Fit"/>
              </a:rPr>
              <a:t>Mouse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2334665" y="9769307"/>
            <a:ext cx="1003610" cy="2563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46"/>
              </a:lnSpc>
              <a:spcBef>
                <a:spcPct val="0"/>
              </a:spcBef>
            </a:pPr>
            <a:r>
              <a:rPr lang="en-US" sz="1532">
                <a:solidFill>
                  <a:srgbClr val="000000"/>
                </a:solidFill>
                <a:latin typeface="Body Grotesque Fit"/>
                <a:ea typeface="Body Grotesque Fit"/>
                <a:cs typeface="Body Grotesque Fit"/>
                <a:sym typeface="Body Grotesque Fit"/>
              </a:rPr>
              <a:t>Monitor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334665" y="10063744"/>
            <a:ext cx="1003610" cy="2563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46"/>
              </a:lnSpc>
              <a:spcBef>
                <a:spcPct val="0"/>
              </a:spcBef>
            </a:pPr>
            <a:r>
              <a:rPr lang="en-US" sz="1532">
                <a:solidFill>
                  <a:srgbClr val="000000"/>
                </a:solidFill>
                <a:latin typeface="Body Grotesque Fit"/>
                <a:ea typeface="Body Grotesque Fit"/>
                <a:cs typeface="Body Grotesque Fit"/>
                <a:sym typeface="Body Grotesque Fit"/>
              </a:rPr>
              <a:t>Speaker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4201178" y="9473364"/>
            <a:ext cx="1003610" cy="2563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46"/>
              </a:lnSpc>
              <a:spcBef>
                <a:spcPct val="0"/>
              </a:spcBef>
            </a:pPr>
            <a:r>
              <a:rPr lang="en-US" sz="1532">
                <a:solidFill>
                  <a:srgbClr val="000000"/>
                </a:solidFill>
                <a:latin typeface="Body Grotesque Fit"/>
                <a:ea typeface="Body Grotesque Fit"/>
                <a:cs typeface="Body Grotesque Fit"/>
                <a:sym typeface="Body Grotesque Fit"/>
              </a:rPr>
              <a:t>Webcam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4201178" y="9770813"/>
            <a:ext cx="1003610" cy="2563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46"/>
              </a:lnSpc>
              <a:spcBef>
                <a:spcPct val="0"/>
              </a:spcBef>
            </a:pPr>
            <a:r>
              <a:rPr lang="en-US" sz="1532">
                <a:solidFill>
                  <a:srgbClr val="000000"/>
                </a:solidFill>
                <a:latin typeface="Body Grotesque Fit"/>
                <a:ea typeface="Body Grotesque Fit"/>
                <a:cs typeface="Body Grotesque Fit"/>
                <a:sym typeface="Body Grotesque Fit"/>
              </a:rPr>
              <a:t>USB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4201178" y="10065250"/>
            <a:ext cx="1003610" cy="2563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46"/>
              </a:lnSpc>
              <a:spcBef>
                <a:spcPct val="0"/>
              </a:spcBef>
            </a:pPr>
            <a:r>
              <a:rPr lang="en-US" sz="1532">
                <a:solidFill>
                  <a:srgbClr val="000000"/>
                </a:solidFill>
                <a:latin typeface="Body Grotesque Fit"/>
                <a:ea typeface="Body Grotesque Fit"/>
                <a:cs typeface="Body Grotesque Fit"/>
                <a:sym typeface="Body Grotesque Fit"/>
              </a:rPr>
              <a:t>Keyboard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DAGZzwSEh3c</dc:identifier>
  <dcterms:modified xsi:type="dcterms:W3CDTF">2011-08-01T06:04:30Z</dcterms:modified>
  <cp:revision>1</cp:revision>
  <dc:title>Part of a Computer Worksheet in Green Playful Style</dc:title>
</cp:coreProperties>
</file>